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5" r:id="rId1"/>
    <p:sldMasterId id="2147484211" r:id="rId2"/>
    <p:sldMasterId id="2147484222" r:id="rId3"/>
    <p:sldMasterId id="2147484225" r:id="rId4"/>
    <p:sldMasterId id="2147484234" r:id="rId5"/>
    <p:sldMasterId id="2147484240" r:id="rId6"/>
    <p:sldMasterId id="2147484255" r:id="rId7"/>
    <p:sldMasterId id="2147484270" r:id="rId8"/>
    <p:sldMasterId id="2147484285" r:id="rId9"/>
    <p:sldMasterId id="2147484300" r:id="rId10"/>
    <p:sldMasterId id="2147484315" r:id="rId11"/>
  </p:sldMasterIdLst>
  <p:notesMasterIdLst>
    <p:notesMasterId r:id="rId60"/>
  </p:notesMasterIdLst>
  <p:handoutMasterIdLst>
    <p:handoutMasterId r:id="rId61"/>
  </p:handoutMasterIdLst>
  <p:sldIdLst>
    <p:sldId id="256" r:id="rId12"/>
    <p:sldId id="368" r:id="rId13"/>
    <p:sldId id="513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9" r:id="rId28"/>
    <p:sldId id="554" r:id="rId29"/>
    <p:sldId id="555" r:id="rId30"/>
    <p:sldId id="558" r:id="rId31"/>
    <p:sldId id="562" r:id="rId32"/>
    <p:sldId id="429" r:id="rId33"/>
    <p:sldId id="430" r:id="rId34"/>
    <p:sldId id="490" r:id="rId35"/>
    <p:sldId id="491" r:id="rId36"/>
    <p:sldId id="492" r:id="rId37"/>
    <p:sldId id="454" r:id="rId38"/>
    <p:sldId id="432" r:id="rId39"/>
    <p:sldId id="433" r:id="rId40"/>
    <p:sldId id="434" r:id="rId41"/>
    <p:sldId id="435" r:id="rId42"/>
    <p:sldId id="473" r:id="rId43"/>
    <p:sldId id="464" r:id="rId44"/>
    <p:sldId id="538" r:id="rId45"/>
    <p:sldId id="463" r:id="rId46"/>
    <p:sldId id="438" r:id="rId47"/>
    <p:sldId id="476" r:id="rId48"/>
    <p:sldId id="440" r:id="rId49"/>
    <p:sldId id="439" r:id="rId50"/>
    <p:sldId id="441" r:id="rId51"/>
    <p:sldId id="442" r:id="rId52"/>
    <p:sldId id="475" r:id="rId53"/>
    <p:sldId id="561" r:id="rId54"/>
    <p:sldId id="443" r:id="rId55"/>
    <p:sldId id="444" r:id="rId56"/>
    <p:sldId id="451" r:id="rId57"/>
    <p:sldId id="477" r:id="rId58"/>
    <p:sldId id="453" r:id="rId59"/>
  </p:sldIdLst>
  <p:sldSz cx="9144000" cy="6858000" type="screen4x3"/>
  <p:notesSz cx="6669088" cy="10050463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6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  <a:srgbClr val="CCFF99"/>
    <a:srgbClr val="0E1A74"/>
    <a:srgbClr val="FFFFFF"/>
    <a:srgbClr val="FFFF66"/>
    <a:srgbClr val="013A81"/>
    <a:srgbClr val="FF99CC"/>
    <a:srgbClr val="99CC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Koyu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5" autoAdjust="0"/>
    <p:restoredTop sz="90941" autoAdjust="0"/>
  </p:normalViewPr>
  <p:slideViewPr>
    <p:cSldViewPr>
      <p:cViewPr>
        <p:scale>
          <a:sx n="90" d="100"/>
          <a:sy n="90" d="100"/>
        </p:scale>
        <p:origin x="1950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316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D5A5D-78E6-494C-8F0F-0832B44BA6D5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AA757267-D240-4B38-815A-D0A2C7452A90}">
      <dgm:prSet phldrT="[Metin]" custT="1"/>
      <dgm:spPr/>
      <dgm:t>
        <a:bodyPr/>
        <a:lstStyle/>
        <a:p>
          <a:r>
            <a:rPr lang="tr-TR" sz="1800" b="1" dirty="0" smtClean="0"/>
            <a:t>Serpantin Grubu</a:t>
          </a:r>
          <a:endParaRPr lang="tr-TR" sz="1800" b="1" dirty="0"/>
        </a:p>
      </dgm:t>
    </dgm:pt>
    <dgm:pt modelId="{05F42C07-42AB-4477-AC58-80B2B6EDD902}" type="parTrans" cxnId="{66B94A56-514C-4F20-95E6-506F1E042EF5}">
      <dgm:prSet custT="1"/>
      <dgm:spPr/>
      <dgm:t>
        <a:bodyPr/>
        <a:lstStyle/>
        <a:p>
          <a:endParaRPr lang="tr-TR" sz="600"/>
        </a:p>
      </dgm:t>
    </dgm:pt>
    <dgm:pt modelId="{57DC2824-6FDB-4D2F-A0F9-AF907A3B9886}" type="sibTrans" cxnId="{66B94A56-514C-4F20-95E6-506F1E042EF5}">
      <dgm:prSet/>
      <dgm:spPr/>
      <dgm:t>
        <a:bodyPr/>
        <a:lstStyle/>
        <a:p>
          <a:endParaRPr lang="tr-TR"/>
        </a:p>
      </dgm:t>
    </dgm:pt>
    <dgm:pt modelId="{5C467552-1B99-4EA5-AB10-8ECF13B060DE}">
      <dgm:prSet phldrT="[Metin]" custT="1"/>
      <dgm:spPr/>
      <dgm:t>
        <a:bodyPr/>
        <a:lstStyle/>
        <a:p>
          <a:r>
            <a:rPr lang="tr-TR" sz="1800" dirty="0" err="1" smtClean="0"/>
            <a:t>Krizotil</a:t>
          </a:r>
          <a:r>
            <a:rPr lang="tr-TR" sz="1800" dirty="0" smtClean="0"/>
            <a:t> (Beyaz Asbest)</a:t>
          </a:r>
          <a:endParaRPr lang="tr-TR" sz="1800" dirty="0"/>
        </a:p>
      </dgm:t>
    </dgm:pt>
    <dgm:pt modelId="{627466AC-DA84-411B-BDD5-534419403FD7}" type="parTrans" cxnId="{413D52FC-5702-435A-AC81-A2D4440AC524}">
      <dgm:prSet custT="1"/>
      <dgm:spPr/>
      <dgm:t>
        <a:bodyPr/>
        <a:lstStyle/>
        <a:p>
          <a:endParaRPr lang="tr-TR" sz="600"/>
        </a:p>
      </dgm:t>
    </dgm:pt>
    <dgm:pt modelId="{D7F05889-E692-4B58-B0FB-44D0903B8961}" type="sibTrans" cxnId="{413D52FC-5702-435A-AC81-A2D4440AC524}">
      <dgm:prSet/>
      <dgm:spPr/>
      <dgm:t>
        <a:bodyPr/>
        <a:lstStyle/>
        <a:p>
          <a:endParaRPr lang="tr-TR"/>
        </a:p>
      </dgm:t>
    </dgm:pt>
    <dgm:pt modelId="{A04C975B-CE2D-45C4-9341-6EF05020988A}">
      <dgm:prSet phldrT="[Metin]" custT="1"/>
      <dgm:spPr/>
      <dgm:t>
        <a:bodyPr/>
        <a:lstStyle/>
        <a:p>
          <a:r>
            <a:rPr lang="tr-TR" sz="1800" b="1" dirty="0" smtClean="0"/>
            <a:t>Amfibol Grubu</a:t>
          </a:r>
          <a:endParaRPr lang="tr-TR" sz="1800" b="1" dirty="0"/>
        </a:p>
      </dgm:t>
    </dgm:pt>
    <dgm:pt modelId="{0B767D31-D678-4A7B-8FCE-858A3774208D}" type="parTrans" cxnId="{47B8D50A-4E82-4384-91A7-373614503F05}">
      <dgm:prSet custT="1"/>
      <dgm:spPr/>
      <dgm:t>
        <a:bodyPr/>
        <a:lstStyle/>
        <a:p>
          <a:endParaRPr lang="tr-TR" sz="600"/>
        </a:p>
      </dgm:t>
    </dgm:pt>
    <dgm:pt modelId="{62D7727E-B15E-485E-AF6C-5C01B56E6D95}" type="sibTrans" cxnId="{47B8D50A-4E82-4384-91A7-373614503F05}">
      <dgm:prSet/>
      <dgm:spPr/>
      <dgm:t>
        <a:bodyPr/>
        <a:lstStyle/>
        <a:p>
          <a:endParaRPr lang="tr-TR"/>
        </a:p>
      </dgm:t>
    </dgm:pt>
    <dgm:pt modelId="{A42699CD-B8A3-4CFA-A7F9-3E87F36E8421}">
      <dgm:prSet phldrT="[Metin]" custT="1"/>
      <dgm:spPr>
        <a:solidFill>
          <a:srgbClr val="00B0F0"/>
        </a:solidFill>
      </dgm:spPr>
      <dgm:t>
        <a:bodyPr/>
        <a:lstStyle/>
        <a:p>
          <a:r>
            <a:rPr lang="tr-TR" sz="1800" dirty="0" err="1" smtClean="0"/>
            <a:t>Krokidolit</a:t>
          </a:r>
          <a:r>
            <a:rPr lang="tr-TR" sz="1800" dirty="0" smtClean="0"/>
            <a:t> (Mavi Asbest)</a:t>
          </a:r>
          <a:endParaRPr lang="tr-TR" sz="1800" dirty="0"/>
        </a:p>
      </dgm:t>
    </dgm:pt>
    <dgm:pt modelId="{2975DBE7-143A-4EED-90E0-2CDF974E9B4B}" type="parTrans" cxnId="{E106C52B-F77A-4DCA-AAE7-78276F5CDBA3}">
      <dgm:prSet custT="1"/>
      <dgm:spPr/>
      <dgm:t>
        <a:bodyPr/>
        <a:lstStyle/>
        <a:p>
          <a:endParaRPr lang="tr-TR" sz="600"/>
        </a:p>
      </dgm:t>
    </dgm:pt>
    <dgm:pt modelId="{041C7367-1708-4237-BA41-6A16EDAAF215}" type="sibTrans" cxnId="{E106C52B-F77A-4DCA-AAE7-78276F5CDBA3}">
      <dgm:prSet/>
      <dgm:spPr/>
      <dgm:t>
        <a:bodyPr/>
        <a:lstStyle/>
        <a:p>
          <a:endParaRPr lang="tr-TR"/>
        </a:p>
      </dgm:t>
    </dgm:pt>
    <dgm:pt modelId="{B011F319-CE68-4738-A718-BBC4E1F2FC95}">
      <dgm:prSet phldrT="[Metin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sz="1800" dirty="0" err="1" smtClean="0">
              <a:solidFill>
                <a:schemeClr val="tx1"/>
              </a:solidFill>
            </a:rPr>
            <a:t>Amosit</a:t>
          </a:r>
          <a:r>
            <a:rPr lang="tr-TR" sz="1800" dirty="0" smtClean="0">
              <a:solidFill>
                <a:schemeClr val="tx1"/>
              </a:solidFill>
            </a:rPr>
            <a:t> (Kahverengi Asbest )</a:t>
          </a:r>
          <a:endParaRPr lang="tr-TR" sz="1800" dirty="0">
            <a:solidFill>
              <a:schemeClr val="tx1"/>
            </a:solidFill>
          </a:endParaRPr>
        </a:p>
      </dgm:t>
    </dgm:pt>
    <dgm:pt modelId="{BE8C3737-347A-4393-AC0E-9A29D678A48C}" type="parTrans" cxnId="{0592F947-A553-45FF-A1FB-D2BACE501761}">
      <dgm:prSet custT="1"/>
      <dgm:spPr/>
      <dgm:t>
        <a:bodyPr/>
        <a:lstStyle/>
        <a:p>
          <a:endParaRPr lang="tr-TR" sz="600"/>
        </a:p>
      </dgm:t>
    </dgm:pt>
    <dgm:pt modelId="{32ACEA65-5BA4-4AF6-A5D4-717024F1CE16}" type="sibTrans" cxnId="{0592F947-A553-45FF-A1FB-D2BACE501761}">
      <dgm:prSet/>
      <dgm:spPr/>
      <dgm:t>
        <a:bodyPr/>
        <a:lstStyle/>
        <a:p>
          <a:endParaRPr lang="tr-TR"/>
        </a:p>
      </dgm:t>
    </dgm:pt>
    <dgm:pt modelId="{8F00F070-C510-46F6-B959-FFC439A7DBC6}">
      <dgm:prSet phldrT="[Metin]" custT="1"/>
      <dgm:spPr>
        <a:solidFill>
          <a:srgbClr val="CCFF99"/>
        </a:solidFill>
      </dgm:spPr>
      <dgm:t>
        <a:bodyPr/>
        <a:lstStyle/>
        <a:p>
          <a:r>
            <a:rPr lang="tr-TR" sz="1800" dirty="0" smtClean="0"/>
            <a:t>Tremolit/</a:t>
          </a:r>
          <a:r>
            <a:rPr lang="tr-TR" sz="1800" dirty="0" err="1" smtClean="0"/>
            <a:t>Aktinolit</a:t>
          </a:r>
          <a:endParaRPr lang="tr-TR" sz="1800" dirty="0" smtClean="0"/>
        </a:p>
      </dgm:t>
    </dgm:pt>
    <dgm:pt modelId="{BA9E1FC9-7DF0-4C33-B2AA-004BBCF7D6E0}" type="parTrans" cxnId="{7DD4CFB7-2F42-4849-ABFB-67C6D0F49F50}">
      <dgm:prSet custT="1"/>
      <dgm:spPr/>
      <dgm:t>
        <a:bodyPr/>
        <a:lstStyle/>
        <a:p>
          <a:endParaRPr lang="tr-TR" sz="600"/>
        </a:p>
      </dgm:t>
    </dgm:pt>
    <dgm:pt modelId="{B535663A-54DB-44B1-A5E6-BA3FFF5EC766}" type="sibTrans" cxnId="{7DD4CFB7-2F42-4849-ABFB-67C6D0F49F50}">
      <dgm:prSet/>
      <dgm:spPr/>
      <dgm:t>
        <a:bodyPr/>
        <a:lstStyle/>
        <a:p>
          <a:endParaRPr lang="tr-TR"/>
        </a:p>
      </dgm:t>
    </dgm:pt>
    <dgm:pt modelId="{576C8746-9B6F-401E-9E10-314942957EFD}">
      <dgm:prSet phldrT="[Metin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r-TR" sz="1800" dirty="0" err="1" smtClean="0"/>
            <a:t>Antofilit</a:t>
          </a:r>
          <a:endParaRPr lang="tr-TR" sz="1800" dirty="0" smtClean="0"/>
        </a:p>
      </dgm:t>
    </dgm:pt>
    <dgm:pt modelId="{EBE5AD5E-4CD1-4534-9197-673D8003705A}" type="parTrans" cxnId="{DC16A142-E1E8-4E3E-B5E9-83C3727406C1}">
      <dgm:prSet custT="1"/>
      <dgm:spPr/>
      <dgm:t>
        <a:bodyPr/>
        <a:lstStyle/>
        <a:p>
          <a:endParaRPr lang="tr-TR" sz="600"/>
        </a:p>
      </dgm:t>
    </dgm:pt>
    <dgm:pt modelId="{FA0B9B73-C235-4F0E-9AE0-86EA86296EB7}" type="sibTrans" cxnId="{DC16A142-E1E8-4E3E-B5E9-83C3727406C1}">
      <dgm:prSet/>
      <dgm:spPr/>
      <dgm:t>
        <a:bodyPr/>
        <a:lstStyle/>
        <a:p>
          <a:endParaRPr lang="tr-TR"/>
        </a:p>
      </dgm:t>
    </dgm:pt>
    <dgm:pt modelId="{AF303BB3-6805-4F1E-B05C-1FDAAD3F51C2}">
      <dgm:prSet phldrT="[Metin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tr-TR" sz="2400" b="1" dirty="0" smtClean="0">
              <a:solidFill>
                <a:schemeClr val="tx1"/>
              </a:solidFill>
            </a:rPr>
            <a:t>ASBEST</a:t>
          </a:r>
          <a:endParaRPr lang="tr-TR" sz="2400" b="1" dirty="0">
            <a:solidFill>
              <a:schemeClr val="tx1"/>
            </a:solidFill>
          </a:endParaRPr>
        </a:p>
      </dgm:t>
    </dgm:pt>
    <dgm:pt modelId="{839DB4E5-5CCD-4138-8063-D17F9F7C6AC6}" type="sibTrans" cxnId="{B5D00663-3C10-490E-89F5-C50346B84E96}">
      <dgm:prSet/>
      <dgm:spPr/>
      <dgm:t>
        <a:bodyPr/>
        <a:lstStyle/>
        <a:p>
          <a:endParaRPr lang="tr-TR"/>
        </a:p>
      </dgm:t>
    </dgm:pt>
    <dgm:pt modelId="{B9222CE6-DC2C-45A4-BF5B-7B37F25A9A68}" type="parTrans" cxnId="{B5D00663-3C10-490E-89F5-C50346B84E96}">
      <dgm:prSet/>
      <dgm:spPr/>
      <dgm:t>
        <a:bodyPr/>
        <a:lstStyle/>
        <a:p>
          <a:endParaRPr lang="tr-TR"/>
        </a:p>
      </dgm:t>
    </dgm:pt>
    <dgm:pt modelId="{C0571DA4-6F2B-409D-B618-E3135F8DE541}" type="pres">
      <dgm:prSet presAssocID="{1F6D5A5D-78E6-494C-8F0F-0832B44BA6D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3E64E3E-3576-4C95-BFA2-D6604E69DD63}" type="pres">
      <dgm:prSet presAssocID="{AF303BB3-6805-4F1E-B05C-1FDAAD3F51C2}" presName="root1" presStyleCnt="0"/>
      <dgm:spPr/>
      <dgm:t>
        <a:bodyPr/>
        <a:lstStyle/>
        <a:p>
          <a:endParaRPr lang="tr-TR"/>
        </a:p>
      </dgm:t>
    </dgm:pt>
    <dgm:pt modelId="{C509B992-30D7-4645-BC9A-950ED58A7398}" type="pres">
      <dgm:prSet presAssocID="{AF303BB3-6805-4F1E-B05C-1FDAAD3F51C2}" presName="LevelOneTextNode" presStyleLbl="node0" presStyleIdx="0" presStyleCnt="1" custScaleY="103599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9DB3504-E976-4ECA-A994-42729DC5B1F1}" type="pres">
      <dgm:prSet presAssocID="{AF303BB3-6805-4F1E-B05C-1FDAAD3F51C2}" presName="level2hierChild" presStyleCnt="0"/>
      <dgm:spPr/>
      <dgm:t>
        <a:bodyPr/>
        <a:lstStyle/>
        <a:p>
          <a:endParaRPr lang="tr-TR"/>
        </a:p>
      </dgm:t>
    </dgm:pt>
    <dgm:pt modelId="{8D5E4B26-A372-475C-A746-EBCBCD5ACEEF}" type="pres">
      <dgm:prSet presAssocID="{05F42C07-42AB-4477-AC58-80B2B6EDD902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157460C3-DE10-4507-AFBF-8145E9020B53}" type="pres">
      <dgm:prSet presAssocID="{05F42C07-42AB-4477-AC58-80B2B6EDD902}" presName="connTx" presStyleLbl="parChTrans1D2" presStyleIdx="0" presStyleCnt="2"/>
      <dgm:spPr/>
      <dgm:t>
        <a:bodyPr/>
        <a:lstStyle/>
        <a:p>
          <a:endParaRPr lang="tr-TR"/>
        </a:p>
      </dgm:t>
    </dgm:pt>
    <dgm:pt modelId="{74D5C569-7B58-4B8F-AC20-9B1F48B0C938}" type="pres">
      <dgm:prSet presAssocID="{AA757267-D240-4B38-815A-D0A2C7452A90}" presName="root2" presStyleCnt="0"/>
      <dgm:spPr/>
      <dgm:t>
        <a:bodyPr/>
        <a:lstStyle/>
        <a:p>
          <a:endParaRPr lang="tr-TR"/>
        </a:p>
      </dgm:t>
    </dgm:pt>
    <dgm:pt modelId="{B60E9B23-E7B5-4E78-A275-B72377873218}" type="pres">
      <dgm:prSet presAssocID="{AA757267-D240-4B38-815A-D0A2C7452A9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29D4231-4AB6-42ED-8B8D-D4A6051195BA}" type="pres">
      <dgm:prSet presAssocID="{AA757267-D240-4B38-815A-D0A2C7452A90}" presName="level3hierChild" presStyleCnt="0"/>
      <dgm:spPr/>
      <dgm:t>
        <a:bodyPr/>
        <a:lstStyle/>
        <a:p>
          <a:endParaRPr lang="tr-TR"/>
        </a:p>
      </dgm:t>
    </dgm:pt>
    <dgm:pt modelId="{EA20A9F0-60D5-4900-B9F9-5502B0CB1D12}" type="pres">
      <dgm:prSet presAssocID="{627466AC-DA84-411B-BDD5-534419403FD7}" presName="conn2-1" presStyleLbl="parChTrans1D3" presStyleIdx="0" presStyleCnt="5"/>
      <dgm:spPr/>
      <dgm:t>
        <a:bodyPr/>
        <a:lstStyle/>
        <a:p>
          <a:endParaRPr lang="tr-TR"/>
        </a:p>
      </dgm:t>
    </dgm:pt>
    <dgm:pt modelId="{6373A313-D922-4465-979E-0A004AA8F304}" type="pres">
      <dgm:prSet presAssocID="{627466AC-DA84-411B-BDD5-534419403FD7}" presName="connTx" presStyleLbl="parChTrans1D3" presStyleIdx="0" presStyleCnt="5"/>
      <dgm:spPr/>
      <dgm:t>
        <a:bodyPr/>
        <a:lstStyle/>
        <a:p>
          <a:endParaRPr lang="tr-TR"/>
        </a:p>
      </dgm:t>
    </dgm:pt>
    <dgm:pt modelId="{33DDEFD0-67D6-4883-9AC1-A66A52493906}" type="pres">
      <dgm:prSet presAssocID="{5C467552-1B99-4EA5-AB10-8ECF13B060DE}" presName="root2" presStyleCnt="0"/>
      <dgm:spPr/>
      <dgm:t>
        <a:bodyPr/>
        <a:lstStyle/>
        <a:p>
          <a:endParaRPr lang="tr-TR"/>
        </a:p>
      </dgm:t>
    </dgm:pt>
    <dgm:pt modelId="{6CF03602-399E-4C81-9D5D-256C6C04D574}" type="pres">
      <dgm:prSet presAssocID="{5C467552-1B99-4EA5-AB10-8ECF13B060DE}" presName="LevelTwoTextNode" presStyleLbl="node3" presStyleIdx="0" presStyleCnt="5" custScaleX="12863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1C2DEC3-4C1F-4B9C-8F51-9BB1521BEBBA}" type="pres">
      <dgm:prSet presAssocID="{5C467552-1B99-4EA5-AB10-8ECF13B060DE}" presName="level3hierChild" presStyleCnt="0"/>
      <dgm:spPr/>
      <dgm:t>
        <a:bodyPr/>
        <a:lstStyle/>
        <a:p>
          <a:endParaRPr lang="tr-TR"/>
        </a:p>
      </dgm:t>
    </dgm:pt>
    <dgm:pt modelId="{9CAC3C3C-B25F-41AF-B647-77A2EF97EDD2}" type="pres">
      <dgm:prSet presAssocID="{0B767D31-D678-4A7B-8FCE-858A3774208D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F8A82A8A-89DD-4635-B788-B8537897704B}" type="pres">
      <dgm:prSet presAssocID="{0B767D31-D678-4A7B-8FCE-858A3774208D}" presName="connTx" presStyleLbl="parChTrans1D2" presStyleIdx="1" presStyleCnt="2"/>
      <dgm:spPr/>
      <dgm:t>
        <a:bodyPr/>
        <a:lstStyle/>
        <a:p>
          <a:endParaRPr lang="tr-TR"/>
        </a:p>
      </dgm:t>
    </dgm:pt>
    <dgm:pt modelId="{F94AFB0B-0EC4-46E6-831A-56213B752CEA}" type="pres">
      <dgm:prSet presAssocID="{A04C975B-CE2D-45C4-9341-6EF05020988A}" presName="root2" presStyleCnt="0"/>
      <dgm:spPr/>
      <dgm:t>
        <a:bodyPr/>
        <a:lstStyle/>
        <a:p>
          <a:endParaRPr lang="tr-TR"/>
        </a:p>
      </dgm:t>
    </dgm:pt>
    <dgm:pt modelId="{663ADA94-F1B3-4BC7-8846-91A4D338A17D}" type="pres">
      <dgm:prSet presAssocID="{A04C975B-CE2D-45C4-9341-6EF05020988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9E05411-0AF7-4E35-807F-354BF0D2A4FA}" type="pres">
      <dgm:prSet presAssocID="{A04C975B-CE2D-45C4-9341-6EF05020988A}" presName="level3hierChild" presStyleCnt="0"/>
      <dgm:spPr/>
      <dgm:t>
        <a:bodyPr/>
        <a:lstStyle/>
        <a:p>
          <a:endParaRPr lang="tr-TR"/>
        </a:p>
      </dgm:t>
    </dgm:pt>
    <dgm:pt modelId="{62BD9433-0610-4619-AA4B-D4D8F1151F94}" type="pres">
      <dgm:prSet presAssocID="{2975DBE7-143A-4EED-90E0-2CDF974E9B4B}" presName="conn2-1" presStyleLbl="parChTrans1D3" presStyleIdx="1" presStyleCnt="5"/>
      <dgm:spPr/>
      <dgm:t>
        <a:bodyPr/>
        <a:lstStyle/>
        <a:p>
          <a:endParaRPr lang="tr-TR"/>
        </a:p>
      </dgm:t>
    </dgm:pt>
    <dgm:pt modelId="{71A30193-204D-494A-AC2F-47315CCC5452}" type="pres">
      <dgm:prSet presAssocID="{2975DBE7-143A-4EED-90E0-2CDF974E9B4B}" presName="connTx" presStyleLbl="parChTrans1D3" presStyleIdx="1" presStyleCnt="5"/>
      <dgm:spPr/>
      <dgm:t>
        <a:bodyPr/>
        <a:lstStyle/>
        <a:p>
          <a:endParaRPr lang="tr-TR"/>
        </a:p>
      </dgm:t>
    </dgm:pt>
    <dgm:pt modelId="{2CD83938-4DCC-4E8B-A683-40563B32C206}" type="pres">
      <dgm:prSet presAssocID="{A42699CD-B8A3-4CFA-A7F9-3E87F36E8421}" presName="root2" presStyleCnt="0"/>
      <dgm:spPr/>
      <dgm:t>
        <a:bodyPr/>
        <a:lstStyle/>
        <a:p>
          <a:endParaRPr lang="tr-TR"/>
        </a:p>
      </dgm:t>
    </dgm:pt>
    <dgm:pt modelId="{2D049B2D-A3D8-45C7-80F7-C77A4E5580DE}" type="pres">
      <dgm:prSet presAssocID="{A42699CD-B8A3-4CFA-A7F9-3E87F36E8421}" presName="LevelTwoTextNode" presStyleLbl="node3" presStyleIdx="1" presStyleCnt="5" custScaleX="12863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ADB7E48-98AF-4451-BC4E-B9320C161536}" type="pres">
      <dgm:prSet presAssocID="{A42699CD-B8A3-4CFA-A7F9-3E87F36E8421}" presName="level3hierChild" presStyleCnt="0"/>
      <dgm:spPr/>
      <dgm:t>
        <a:bodyPr/>
        <a:lstStyle/>
        <a:p>
          <a:endParaRPr lang="tr-TR"/>
        </a:p>
      </dgm:t>
    </dgm:pt>
    <dgm:pt modelId="{D9AA2791-871F-42D7-B6B3-E9A0B3B24CCB}" type="pres">
      <dgm:prSet presAssocID="{BE8C3737-347A-4393-AC0E-9A29D678A48C}" presName="conn2-1" presStyleLbl="parChTrans1D3" presStyleIdx="2" presStyleCnt="5"/>
      <dgm:spPr/>
      <dgm:t>
        <a:bodyPr/>
        <a:lstStyle/>
        <a:p>
          <a:endParaRPr lang="tr-TR"/>
        </a:p>
      </dgm:t>
    </dgm:pt>
    <dgm:pt modelId="{1909D9D5-CE85-484B-80E1-36077A2377A5}" type="pres">
      <dgm:prSet presAssocID="{BE8C3737-347A-4393-AC0E-9A29D678A48C}" presName="connTx" presStyleLbl="parChTrans1D3" presStyleIdx="2" presStyleCnt="5"/>
      <dgm:spPr/>
      <dgm:t>
        <a:bodyPr/>
        <a:lstStyle/>
        <a:p>
          <a:endParaRPr lang="tr-TR"/>
        </a:p>
      </dgm:t>
    </dgm:pt>
    <dgm:pt modelId="{D3792E27-91F2-4FB8-BB33-4A2F6BEB9C38}" type="pres">
      <dgm:prSet presAssocID="{B011F319-CE68-4738-A718-BBC4E1F2FC95}" presName="root2" presStyleCnt="0"/>
      <dgm:spPr/>
      <dgm:t>
        <a:bodyPr/>
        <a:lstStyle/>
        <a:p>
          <a:endParaRPr lang="tr-TR"/>
        </a:p>
      </dgm:t>
    </dgm:pt>
    <dgm:pt modelId="{900D7A58-1F46-49FD-A70C-448AFE55E2E1}" type="pres">
      <dgm:prSet presAssocID="{B011F319-CE68-4738-A718-BBC4E1F2FC95}" presName="LevelTwoTextNode" presStyleLbl="node3" presStyleIdx="2" presStyleCnt="5" custScaleX="12863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C27085B-9C8D-4C66-99E5-0C83CEBAC3A8}" type="pres">
      <dgm:prSet presAssocID="{B011F319-CE68-4738-A718-BBC4E1F2FC95}" presName="level3hierChild" presStyleCnt="0"/>
      <dgm:spPr/>
      <dgm:t>
        <a:bodyPr/>
        <a:lstStyle/>
        <a:p>
          <a:endParaRPr lang="tr-TR"/>
        </a:p>
      </dgm:t>
    </dgm:pt>
    <dgm:pt modelId="{EC5B1BAB-4245-4498-A3A9-63CF7D7CCB1B}" type="pres">
      <dgm:prSet presAssocID="{BA9E1FC9-7DF0-4C33-B2AA-004BBCF7D6E0}" presName="conn2-1" presStyleLbl="parChTrans1D3" presStyleIdx="3" presStyleCnt="5"/>
      <dgm:spPr/>
      <dgm:t>
        <a:bodyPr/>
        <a:lstStyle/>
        <a:p>
          <a:endParaRPr lang="tr-TR"/>
        </a:p>
      </dgm:t>
    </dgm:pt>
    <dgm:pt modelId="{E5341B21-3459-4C96-818B-3E892DEA4433}" type="pres">
      <dgm:prSet presAssocID="{BA9E1FC9-7DF0-4C33-B2AA-004BBCF7D6E0}" presName="connTx" presStyleLbl="parChTrans1D3" presStyleIdx="3" presStyleCnt="5"/>
      <dgm:spPr/>
      <dgm:t>
        <a:bodyPr/>
        <a:lstStyle/>
        <a:p>
          <a:endParaRPr lang="tr-TR"/>
        </a:p>
      </dgm:t>
    </dgm:pt>
    <dgm:pt modelId="{B65A00EF-638B-42CB-8324-1267DD47FD34}" type="pres">
      <dgm:prSet presAssocID="{8F00F070-C510-46F6-B959-FFC439A7DBC6}" presName="root2" presStyleCnt="0"/>
      <dgm:spPr/>
      <dgm:t>
        <a:bodyPr/>
        <a:lstStyle/>
        <a:p>
          <a:endParaRPr lang="tr-TR"/>
        </a:p>
      </dgm:t>
    </dgm:pt>
    <dgm:pt modelId="{774BD0FF-4A44-41AC-BCF0-C326AA6F904D}" type="pres">
      <dgm:prSet presAssocID="{8F00F070-C510-46F6-B959-FFC439A7DBC6}" presName="LevelTwoTextNode" presStyleLbl="node3" presStyleIdx="3" presStyleCnt="5" custScaleX="12863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99E5783-103D-433C-98F0-B38D4D3F865F}" type="pres">
      <dgm:prSet presAssocID="{8F00F070-C510-46F6-B959-FFC439A7DBC6}" presName="level3hierChild" presStyleCnt="0"/>
      <dgm:spPr/>
      <dgm:t>
        <a:bodyPr/>
        <a:lstStyle/>
        <a:p>
          <a:endParaRPr lang="tr-TR"/>
        </a:p>
      </dgm:t>
    </dgm:pt>
    <dgm:pt modelId="{1F1E0A9F-DA97-439E-B42B-59CEFCD78951}" type="pres">
      <dgm:prSet presAssocID="{EBE5AD5E-4CD1-4534-9197-673D8003705A}" presName="conn2-1" presStyleLbl="parChTrans1D3" presStyleIdx="4" presStyleCnt="5"/>
      <dgm:spPr/>
      <dgm:t>
        <a:bodyPr/>
        <a:lstStyle/>
        <a:p>
          <a:endParaRPr lang="tr-TR"/>
        </a:p>
      </dgm:t>
    </dgm:pt>
    <dgm:pt modelId="{307338D9-5662-4AB3-A50C-1891C1034712}" type="pres">
      <dgm:prSet presAssocID="{EBE5AD5E-4CD1-4534-9197-673D8003705A}" presName="connTx" presStyleLbl="parChTrans1D3" presStyleIdx="4" presStyleCnt="5"/>
      <dgm:spPr/>
      <dgm:t>
        <a:bodyPr/>
        <a:lstStyle/>
        <a:p>
          <a:endParaRPr lang="tr-TR"/>
        </a:p>
      </dgm:t>
    </dgm:pt>
    <dgm:pt modelId="{DDBA25F4-9CCF-4D34-92D4-0ADDAD1FE2F1}" type="pres">
      <dgm:prSet presAssocID="{576C8746-9B6F-401E-9E10-314942957EFD}" presName="root2" presStyleCnt="0"/>
      <dgm:spPr/>
      <dgm:t>
        <a:bodyPr/>
        <a:lstStyle/>
        <a:p>
          <a:endParaRPr lang="tr-TR"/>
        </a:p>
      </dgm:t>
    </dgm:pt>
    <dgm:pt modelId="{38FEDBFC-2894-48B1-8F81-FD29900685CC}" type="pres">
      <dgm:prSet presAssocID="{576C8746-9B6F-401E-9E10-314942957EFD}" presName="LevelTwoTextNode" presStyleLbl="node3" presStyleIdx="4" presStyleCnt="5" custScaleX="12863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C6765C6-DFD4-4D36-9998-10D7351E57A9}" type="pres">
      <dgm:prSet presAssocID="{576C8746-9B6F-401E-9E10-314942957EFD}" presName="level3hierChild" presStyleCnt="0"/>
      <dgm:spPr/>
      <dgm:t>
        <a:bodyPr/>
        <a:lstStyle/>
        <a:p>
          <a:endParaRPr lang="tr-TR"/>
        </a:p>
      </dgm:t>
    </dgm:pt>
  </dgm:ptLst>
  <dgm:cxnLst>
    <dgm:cxn modelId="{0A15F82B-0DC9-4FF2-B274-E88BB5C2C36A}" type="presOf" srcId="{BA9E1FC9-7DF0-4C33-B2AA-004BBCF7D6E0}" destId="{EC5B1BAB-4245-4498-A3A9-63CF7D7CCB1B}" srcOrd="0" destOrd="0" presId="urn:microsoft.com/office/officeart/2005/8/layout/hierarchy2"/>
    <dgm:cxn modelId="{9E1AF666-3CF7-4E53-8B73-AECB47085CA7}" type="presOf" srcId="{BE8C3737-347A-4393-AC0E-9A29D678A48C}" destId="{D9AA2791-871F-42D7-B6B3-E9A0B3B24CCB}" srcOrd="0" destOrd="0" presId="urn:microsoft.com/office/officeart/2005/8/layout/hierarchy2"/>
    <dgm:cxn modelId="{E106C52B-F77A-4DCA-AAE7-78276F5CDBA3}" srcId="{A04C975B-CE2D-45C4-9341-6EF05020988A}" destId="{A42699CD-B8A3-4CFA-A7F9-3E87F36E8421}" srcOrd="0" destOrd="0" parTransId="{2975DBE7-143A-4EED-90E0-2CDF974E9B4B}" sibTransId="{041C7367-1708-4237-BA41-6A16EDAAF215}"/>
    <dgm:cxn modelId="{69B9EEB3-75F8-4EDA-8C6B-4C23F2F923D2}" type="presOf" srcId="{5C467552-1B99-4EA5-AB10-8ECF13B060DE}" destId="{6CF03602-399E-4C81-9D5D-256C6C04D574}" srcOrd="0" destOrd="0" presId="urn:microsoft.com/office/officeart/2005/8/layout/hierarchy2"/>
    <dgm:cxn modelId="{98C4C725-9050-40C8-AA70-AC248F3C8BE8}" type="presOf" srcId="{2975DBE7-143A-4EED-90E0-2CDF974E9B4B}" destId="{71A30193-204D-494A-AC2F-47315CCC5452}" srcOrd="1" destOrd="0" presId="urn:microsoft.com/office/officeart/2005/8/layout/hierarchy2"/>
    <dgm:cxn modelId="{720AB81D-A7D4-41E7-939D-4E8A248329AC}" type="presOf" srcId="{627466AC-DA84-411B-BDD5-534419403FD7}" destId="{6373A313-D922-4465-979E-0A004AA8F304}" srcOrd="1" destOrd="0" presId="urn:microsoft.com/office/officeart/2005/8/layout/hierarchy2"/>
    <dgm:cxn modelId="{941EF973-99A4-4011-BBD2-583943813C8B}" type="presOf" srcId="{05F42C07-42AB-4477-AC58-80B2B6EDD902}" destId="{157460C3-DE10-4507-AFBF-8145E9020B53}" srcOrd="1" destOrd="0" presId="urn:microsoft.com/office/officeart/2005/8/layout/hierarchy2"/>
    <dgm:cxn modelId="{C069C854-BE84-4D1E-B4DA-4D887F45400B}" type="presOf" srcId="{AF303BB3-6805-4F1E-B05C-1FDAAD3F51C2}" destId="{C509B992-30D7-4645-BC9A-950ED58A7398}" srcOrd="0" destOrd="0" presId="urn:microsoft.com/office/officeart/2005/8/layout/hierarchy2"/>
    <dgm:cxn modelId="{47B8D50A-4E82-4384-91A7-373614503F05}" srcId="{AF303BB3-6805-4F1E-B05C-1FDAAD3F51C2}" destId="{A04C975B-CE2D-45C4-9341-6EF05020988A}" srcOrd="1" destOrd="0" parTransId="{0B767D31-D678-4A7B-8FCE-858A3774208D}" sibTransId="{62D7727E-B15E-485E-AF6C-5C01B56E6D95}"/>
    <dgm:cxn modelId="{36DADAB2-823D-4FDA-BC9E-4433A75D2D39}" type="presOf" srcId="{A04C975B-CE2D-45C4-9341-6EF05020988A}" destId="{663ADA94-F1B3-4BC7-8846-91A4D338A17D}" srcOrd="0" destOrd="0" presId="urn:microsoft.com/office/officeart/2005/8/layout/hierarchy2"/>
    <dgm:cxn modelId="{7DD4CFB7-2F42-4849-ABFB-67C6D0F49F50}" srcId="{A04C975B-CE2D-45C4-9341-6EF05020988A}" destId="{8F00F070-C510-46F6-B959-FFC439A7DBC6}" srcOrd="2" destOrd="0" parTransId="{BA9E1FC9-7DF0-4C33-B2AA-004BBCF7D6E0}" sibTransId="{B535663A-54DB-44B1-A5E6-BA3FFF5EC766}"/>
    <dgm:cxn modelId="{0592F947-A553-45FF-A1FB-D2BACE501761}" srcId="{A04C975B-CE2D-45C4-9341-6EF05020988A}" destId="{B011F319-CE68-4738-A718-BBC4E1F2FC95}" srcOrd="1" destOrd="0" parTransId="{BE8C3737-347A-4393-AC0E-9A29D678A48C}" sibTransId="{32ACEA65-5BA4-4AF6-A5D4-717024F1CE16}"/>
    <dgm:cxn modelId="{93A119CD-456D-4E60-BF69-E3D2D1F80AF5}" type="presOf" srcId="{576C8746-9B6F-401E-9E10-314942957EFD}" destId="{38FEDBFC-2894-48B1-8F81-FD29900685CC}" srcOrd="0" destOrd="0" presId="urn:microsoft.com/office/officeart/2005/8/layout/hierarchy2"/>
    <dgm:cxn modelId="{9A94A672-D41C-4E43-BC0C-2FF5E1611DAC}" type="presOf" srcId="{2975DBE7-143A-4EED-90E0-2CDF974E9B4B}" destId="{62BD9433-0610-4619-AA4B-D4D8F1151F94}" srcOrd="0" destOrd="0" presId="urn:microsoft.com/office/officeart/2005/8/layout/hierarchy2"/>
    <dgm:cxn modelId="{B9D30CE9-D39A-4A39-AC12-934047190682}" type="presOf" srcId="{A42699CD-B8A3-4CFA-A7F9-3E87F36E8421}" destId="{2D049B2D-A3D8-45C7-80F7-C77A4E5580DE}" srcOrd="0" destOrd="0" presId="urn:microsoft.com/office/officeart/2005/8/layout/hierarchy2"/>
    <dgm:cxn modelId="{C99591A8-5610-47FA-8B92-0FADFFEEAF0E}" type="presOf" srcId="{1F6D5A5D-78E6-494C-8F0F-0832B44BA6D5}" destId="{C0571DA4-6F2B-409D-B618-E3135F8DE541}" srcOrd="0" destOrd="0" presId="urn:microsoft.com/office/officeart/2005/8/layout/hierarchy2"/>
    <dgm:cxn modelId="{75183716-2DF9-45CB-B2EA-5988EB43E0EA}" type="presOf" srcId="{0B767D31-D678-4A7B-8FCE-858A3774208D}" destId="{F8A82A8A-89DD-4635-B788-B8537897704B}" srcOrd="1" destOrd="0" presId="urn:microsoft.com/office/officeart/2005/8/layout/hierarchy2"/>
    <dgm:cxn modelId="{EF1CCB6D-FE85-48AD-BEF9-C996CBF39604}" type="presOf" srcId="{05F42C07-42AB-4477-AC58-80B2B6EDD902}" destId="{8D5E4B26-A372-475C-A746-EBCBCD5ACEEF}" srcOrd="0" destOrd="0" presId="urn:microsoft.com/office/officeart/2005/8/layout/hierarchy2"/>
    <dgm:cxn modelId="{24AF9874-98BD-4F1E-A425-47FD7070AB24}" type="presOf" srcId="{0B767D31-D678-4A7B-8FCE-858A3774208D}" destId="{9CAC3C3C-B25F-41AF-B647-77A2EF97EDD2}" srcOrd="0" destOrd="0" presId="urn:microsoft.com/office/officeart/2005/8/layout/hierarchy2"/>
    <dgm:cxn modelId="{CAC7A860-90D6-41CE-97FA-41452D1E7337}" type="presOf" srcId="{BA9E1FC9-7DF0-4C33-B2AA-004BBCF7D6E0}" destId="{E5341B21-3459-4C96-818B-3E892DEA4433}" srcOrd="1" destOrd="0" presId="urn:microsoft.com/office/officeart/2005/8/layout/hierarchy2"/>
    <dgm:cxn modelId="{F8BB1E6B-5CCA-4F35-8678-E80C37B1D40F}" type="presOf" srcId="{8F00F070-C510-46F6-B959-FFC439A7DBC6}" destId="{774BD0FF-4A44-41AC-BCF0-C326AA6F904D}" srcOrd="0" destOrd="0" presId="urn:microsoft.com/office/officeart/2005/8/layout/hierarchy2"/>
    <dgm:cxn modelId="{5D180981-B1EB-4D33-8A80-82EEAE4C96EF}" type="presOf" srcId="{BE8C3737-347A-4393-AC0E-9A29D678A48C}" destId="{1909D9D5-CE85-484B-80E1-36077A2377A5}" srcOrd="1" destOrd="0" presId="urn:microsoft.com/office/officeart/2005/8/layout/hierarchy2"/>
    <dgm:cxn modelId="{1D269840-430F-48D0-803F-80B483F49290}" type="presOf" srcId="{AA757267-D240-4B38-815A-D0A2C7452A90}" destId="{B60E9B23-E7B5-4E78-A275-B72377873218}" srcOrd="0" destOrd="0" presId="urn:microsoft.com/office/officeart/2005/8/layout/hierarchy2"/>
    <dgm:cxn modelId="{DA1EB819-F47A-415B-A830-026CC7A9BBB7}" type="presOf" srcId="{EBE5AD5E-4CD1-4534-9197-673D8003705A}" destId="{1F1E0A9F-DA97-439E-B42B-59CEFCD78951}" srcOrd="0" destOrd="0" presId="urn:microsoft.com/office/officeart/2005/8/layout/hierarchy2"/>
    <dgm:cxn modelId="{66B94A56-514C-4F20-95E6-506F1E042EF5}" srcId="{AF303BB3-6805-4F1E-B05C-1FDAAD3F51C2}" destId="{AA757267-D240-4B38-815A-D0A2C7452A90}" srcOrd="0" destOrd="0" parTransId="{05F42C07-42AB-4477-AC58-80B2B6EDD902}" sibTransId="{57DC2824-6FDB-4D2F-A0F9-AF907A3B9886}"/>
    <dgm:cxn modelId="{42C5A7F3-34CA-4C50-98A7-BDD727A6D598}" type="presOf" srcId="{EBE5AD5E-4CD1-4534-9197-673D8003705A}" destId="{307338D9-5662-4AB3-A50C-1891C1034712}" srcOrd="1" destOrd="0" presId="urn:microsoft.com/office/officeart/2005/8/layout/hierarchy2"/>
    <dgm:cxn modelId="{B5D00663-3C10-490E-89F5-C50346B84E96}" srcId="{1F6D5A5D-78E6-494C-8F0F-0832B44BA6D5}" destId="{AF303BB3-6805-4F1E-B05C-1FDAAD3F51C2}" srcOrd="0" destOrd="0" parTransId="{B9222CE6-DC2C-45A4-BF5B-7B37F25A9A68}" sibTransId="{839DB4E5-5CCD-4138-8063-D17F9F7C6AC6}"/>
    <dgm:cxn modelId="{DC6EA86B-2771-4A89-9BFE-FC6653477E36}" type="presOf" srcId="{B011F319-CE68-4738-A718-BBC4E1F2FC95}" destId="{900D7A58-1F46-49FD-A70C-448AFE55E2E1}" srcOrd="0" destOrd="0" presId="urn:microsoft.com/office/officeart/2005/8/layout/hierarchy2"/>
    <dgm:cxn modelId="{413D52FC-5702-435A-AC81-A2D4440AC524}" srcId="{AA757267-D240-4B38-815A-D0A2C7452A90}" destId="{5C467552-1B99-4EA5-AB10-8ECF13B060DE}" srcOrd="0" destOrd="0" parTransId="{627466AC-DA84-411B-BDD5-534419403FD7}" sibTransId="{D7F05889-E692-4B58-B0FB-44D0903B8961}"/>
    <dgm:cxn modelId="{4D4258B3-C5A4-40C3-AB5B-2D7089FBF420}" type="presOf" srcId="{627466AC-DA84-411B-BDD5-534419403FD7}" destId="{EA20A9F0-60D5-4900-B9F9-5502B0CB1D12}" srcOrd="0" destOrd="0" presId="urn:microsoft.com/office/officeart/2005/8/layout/hierarchy2"/>
    <dgm:cxn modelId="{DC16A142-E1E8-4E3E-B5E9-83C3727406C1}" srcId="{A04C975B-CE2D-45C4-9341-6EF05020988A}" destId="{576C8746-9B6F-401E-9E10-314942957EFD}" srcOrd="3" destOrd="0" parTransId="{EBE5AD5E-4CD1-4534-9197-673D8003705A}" sibTransId="{FA0B9B73-C235-4F0E-9AE0-86EA86296EB7}"/>
    <dgm:cxn modelId="{715785A9-A9B4-4AEF-9C30-E00E5431907E}" type="presParOf" srcId="{C0571DA4-6F2B-409D-B618-E3135F8DE541}" destId="{D3E64E3E-3576-4C95-BFA2-D6604E69DD63}" srcOrd="0" destOrd="0" presId="urn:microsoft.com/office/officeart/2005/8/layout/hierarchy2"/>
    <dgm:cxn modelId="{DD8FBE92-D7AF-46ED-A537-5D035A245925}" type="presParOf" srcId="{D3E64E3E-3576-4C95-BFA2-D6604E69DD63}" destId="{C509B992-30D7-4645-BC9A-950ED58A7398}" srcOrd="0" destOrd="0" presId="urn:microsoft.com/office/officeart/2005/8/layout/hierarchy2"/>
    <dgm:cxn modelId="{2909819C-40E0-4702-8FAF-502C4A325936}" type="presParOf" srcId="{D3E64E3E-3576-4C95-BFA2-D6604E69DD63}" destId="{09DB3504-E976-4ECA-A994-42729DC5B1F1}" srcOrd="1" destOrd="0" presId="urn:microsoft.com/office/officeart/2005/8/layout/hierarchy2"/>
    <dgm:cxn modelId="{19B5E836-6FE3-4C4B-A335-D65A9F995F37}" type="presParOf" srcId="{09DB3504-E976-4ECA-A994-42729DC5B1F1}" destId="{8D5E4B26-A372-475C-A746-EBCBCD5ACEEF}" srcOrd="0" destOrd="0" presId="urn:microsoft.com/office/officeart/2005/8/layout/hierarchy2"/>
    <dgm:cxn modelId="{E733C6FF-BAAE-49CF-BB25-ED487E527E02}" type="presParOf" srcId="{8D5E4B26-A372-475C-A746-EBCBCD5ACEEF}" destId="{157460C3-DE10-4507-AFBF-8145E9020B53}" srcOrd="0" destOrd="0" presId="urn:microsoft.com/office/officeart/2005/8/layout/hierarchy2"/>
    <dgm:cxn modelId="{ADE7A5BD-245E-484D-BB14-A1CA3463357C}" type="presParOf" srcId="{09DB3504-E976-4ECA-A994-42729DC5B1F1}" destId="{74D5C569-7B58-4B8F-AC20-9B1F48B0C938}" srcOrd="1" destOrd="0" presId="urn:microsoft.com/office/officeart/2005/8/layout/hierarchy2"/>
    <dgm:cxn modelId="{C92D7B59-13C3-46B4-919B-0BB51E6A3CCA}" type="presParOf" srcId="{74D5C569-7B58-4B8F-AC20-9B1F48B0C938}" destId="{B60E9B23-E7B5-4E78-A275-B72377873218}" srcOrd="0" destOrd="0" presId="urn:microsoft.com/office/officeart/2005/8/layout/hierarchy2"/>
    <dgm:cxn modelId="{138E38F6-25A0-471C-BE1E-E40B6434E908}" type="presParOf" srcId="{74D5C569-7B58-4B8F-AC20-9B1F48B0C938}" destId="{729D4231-4AB6-42ED-8B8D-D4A6051195BA}" srcOrd="1" destOrd="0" presId="urn:microsoft.com/office/officeart/2005/8/layout/hierarchy2"/>
    <dgm:cxn modelId="{9BDDC8F3-C2F9-4505-B961-6919238BA29D}" type="presParOf" srcId="{729D4231-4AB6-42ED-8B8D-D4A6051195BA}" destId="{EA20A9F0-60D5-4900-B9F9-5502B0CB1D12}" srcOrd="0" destOrd="0" presId="urn:microsoft.com/office/officeart/2005/8/layout/hierarchy2"/>
    <dgm:cxn modelId="{EE713A86-921B-4C75-8691-A4E9493D851C}" type="presParOf" srcId="{EA20A9F0-60D5-4900-B9F9-5502B0CB1D12}" destId="{6373A313-D922-4465-979E-0A004AA8F304}" srcOrd="0" destOrd="0" presId="urn:microsoft.com/office/officeart/2005/8/layout/hierarchy2"/>
    <dgm:cxn modelId="{AB2A45DB-BF54-45E4-A1D0-2F90DA8489C1}" type="presParOf" srcId="{729D4231-4AB6-42ED-8B8D-D4A6051195BA}" destId="{33DDEFD0-67D6-4883-9AC1-A66A52493906}" srcOrd="1" destOrd="0" presId="urn:microsoft.com/office/officeart/2005/8/layout/hierarchy2"/>
    <dgm:cxn modelId="{406B7798-2ACA-4AE9-B404-CB7F7A6B71A1}" type="presParOf" srcId="{33DDEFD0-67D6-4883-9AC1-A66A52493906}" destId="{6CF03602-399E-4C81-9D5D-256C6C04D574}" srcOrd="0" destOrd="0" presId="urn:microsoft.com/office/officeart/2005/8/layout/hierarchy2"/>
    <dgm:cxn modelId="{61E90668-E03B-408F-955B-ADE1B37FA3F3}" type="presParOf" srcId="{33DDEFD0-67D6-4883-9AC1-A66A52493906}" destId="{B1C2DEC3-4C1F-4B9C-8F51-9BB1521BEBBA}" srcOrd="1" destOrd="0" presId="urn:microsoft.com/office/officeart/2005/8/layout/hierarchy2"/>
    <dgm:cxn modelId="{E808CF8D-D4CB-4826-892D-FA3564B1F35B}" type="presParOf" srcId="{09DB3504-E976-4ECA-A994-42729DC5B1F1}" destId="{9CAC3C3C-B25F-41AF-B647-77A2EF97EDD2}" srcOrd="2" destOrd="0" presId="urn:microsoft.com/office/officeart/2005/8/layout/hierarchy2"/>
    <dgm:cxn modelId="{38B24BBD-EE9F-4058-90F1-1B1EECCA1501}" type="presParOf" srcId="{9CAC3C3C-B25F-41AF-B647-77A2EF97EDD2}" destId="{F8A82A8A-89DD-4635-B788-B8537897704B}" srcOrd="0" destOrd="0" presId="urn:microsoft.com/office/officeart/2005/8/layout/hierarchy2"/>
    <dgm:cxn modelId="{9A9E39EF-C29B-4F1F-87B7-BB32797B889C}" type="presParOf" srcId="{09DB3504-E976-4ECA-A994-42729DC5B1F1}" destId="{F94AFB0B-0EC4-46E6-831A-56213B752CEA}" srcOrd="3" destOrd="0" presId="urn:microsoft.com/office/officeart/2005/8/layout/hierarchy2"/>
    <dgm:cxn modelId="{834B3A0B-9333-4AD0-AD4A-1C2887DF45FB}" type="presParOf" srcId="{F94AFB0B-0EC4-46E6-831A-56213B752CEA}" destId="{663ADA94-F1B3-4BC7-8846-91A4D338A17D}" srcOrd="0" destOrd="0" presId="urn:microsoft.com/office/officeart/2005/8/layout/hierarchy2"/>
    <dgm:cxn modelId="{D34A4356-F20B-4B40-81AB-ADF52F7A1073}" type="presParOf" srcId="{F94AFB0B-0EC4-46E6-831A-56213B752CEA}" destId="{79E05411-0AF7-4E35-807F-354BF0D2A4FA}" srcOrd="1" destOrd="0" presId="urn:microsoft.com/office/officeart/2005/8/layout/hierarchy2"/>
    <dgm:cxn modelId="{63ACFEEF-D44A-4C3F-8FA5-095D00F14702}" type="presParOf" srcId="{79E05411-0AF7-4E35-807F-354BF0D2A4FA}" destId="{62BD9433-0610-4619-AA4B-D4D8F1151F94}" srcOrd="0" destOrd="0" presId="urn:microsoft.com/office/officeart/2005/8/layout/hierarchy2"/>
    <dgm:cxn modelId="{D613113B-86DA-4624-98F2-3102A78CA59C}" type="presParOf" srcId="{62BD9433-0610-4619-AA4B-D4D8F1151F94}" destId="{71A30193-204D-494A-AC2F-47315CCC5452}" srcOrd="0" destOrd="0" presId="urn:microsoft.com/office/officeart/2005/8/layout/hierarchy2"/>
    <dgm:cxn modelId="{7D79544A-1EA0-47FC-BF59-2B17A9CD2088}" type="presParOf" srcId="{79E05411-0AF7-4E35-807F-354BF0D2A4FA}" destId="{2CD83938-4DCC-4E8B-A683-40563B32C206}" srcOrd="1" destOrd="0" presId="urn:microsoft.com/office/officeart/2005/8/layout/hierarchy2"/>
    <dgm:cxn modelId="{4815AB96-1521-4D52-9730-EBB2AC78519B}" type="presParOf" srcId="{2CD83938-4DCC-4E8B-A683-40563B32C206}" destId="{2D049B2D-A3D8-45C7-80F7-C77A4E5580DE}" srcOrd="0" destOrd="0" presId="urn:microsoft.com/office/officeart/2005/8/layout/hierarchy2"/>
    <dgm:cxn modelId="{03665B35-040C-4315-A23E-ADAB78EC0CA2}" type="presParOf" srcId="{2CD83938-4DCC-4E8B-A683-40563B32C206}" destId="{0ADB7E48-98AF-4451-BC4E-B9320C161536}" srcOrd="1" destOrd="0" presId="urn:microsoft.com/office/officeart/2005/8/layout/hierarchy2"/>
    <dgm:cxn modelId="{2BD4E92F-2D0F-478D-A522-FE656A125DA5}" type="presParOf" srcId="{79E05411-0AF7-4E35-807F-354BF0D2A4FA}" destId="{D9AA2791-871F-42D7-B6B3-E9A0B3B24CCB}" srcOrd="2" destOrd="0" presId="urn:microsoft.com/office/officeart/2005/8/layout/hierarchy2"/>
    <dgm:cxn modelId="{621F6249-0E19-49D0-9B00-A455DF30B4C1}" type="presParOf" srcId="{D9AA2791-871F-42D7-B6B3-E9A0B3B24CCB}" destId="{1909D9D5-CE85-484B-80E1-36077A2377A5}" srcOrd="0" destOrd="0" presId="urn:microsoft.com/office/officeart/2005/8/layout/hierarchy2"/>
    <dgm:cxn modelId="{9F908EA9-54E3-4306-85CA-D1937BC1E670}" type="presParOf" srcId="{79E05411-0AF7-4E35-807F-354BF0D2A4FA}" destId="{D3792E27-91F2-4FB8-BB33-4A2F6BEB9C38}" srcOrd="3" destOrd="0" presId="urn:microsoft.com/office/officeart/2005/8/layout/hierarchy2"/>
    <dgm:cxn modelId="{37AD5B0C-B9F2-47C2-BEF8-0F5F58B558F6}" type="presParOf" srcId="{D3792E27-91F2-4FB8-BB33-4A2F6BEB9C38}" destId="{900D7A58-1F46-49FD-A70C-448AFE55E2E1}" srcOrd="0" destOrd="0" presId="urn:microsoft.com/office/officeart/2005/8/layout/hierarchy2"/>
    <dgm:cxn modelId="{F8C8F0E5-81BD-40BF-81B2-F0D57945CA35}" type="presParOf" srcId="{D3792E27-91F2-4FB8-BB33-4A2F6BEB9C38}" destId="{BC27085B-9C8D-4C66-99E5-0C83CEBAC3A8}" srcOrd="1" destOrd="0" presId="urn:microsoft.com/office/officeart/2005/8/layout/hierarchy2"/>
    <dgm:cxn modelId="{84E4E177-0872-4AFC-92DA-8227F6FE37C5}" type="presParOf" srcId="{79E05411-0AF7-4E35-807F-354BF0D2A4FA}" destId="{EC5B1BAB-4245-4498-A3A9-63CF7D7CCB1B}" srcOrd="4" destOrd="0" presId="urn:microsoft.com/office/officeart/2005/8/layout/hierarchy2"/>
    <dgm:cxn modelId="{48803B99-351F-41B3-AEF4-273B6FA292D4}" type="presParOf" srcId="{EC5B1BAB-4245-4498-A3A9-63CF7D7CCB1B}" destId="{E5341B21-3459-4C96-818B-3E892DEA4433}" srcOrd="0" destOrd="0" presId="urn:microsoft.com/office/officeart/2005/8/layout/hierarchy2"/>
    <dgm:cxn modelId="{19D5B76C-FAA1-4B3D-BC49-5519F2B22CAA}" type="presParOf" srcId="{79E05411-0AF7-4E35-807F-354BF0D2A4FA}" destId="{B65A00EF-638B-42CB-8324-1267DD47FD34}" srcOrd="5" destOrd="0" presId="urn:microsoft.com/office/officeart/2005/8/layout/hierarchy2"/>
    <dgm:cxn modelId="{A6B909AC-9E79-4ADC-8257-9C9185B9F286}" type="presParOf" srcId="{B65A00EF-638B-42CB-8324-1267DD47FD34}" destId="{774BD0FF-4A44-41AC-BCF0-C326AA6F904D}" srcOrd="0" destOrd="0" presId="urn:microsoft.com/office/officeart/2005/8/layout/hierarchy2"/>
    <dgm:cxn modelId="{DC1ED1DB-E17D-44B7-9EFD-97FDF98671AD}" type="presParOf" srcId="{B65A00EF-638B-42CB-8324-1267DD47FD34}" destId="{699E5783-103D-433C-98F0-B38D4D3F865F}" srcOrd="1" destOrd="0" presId="urn:microsoft.com/office/officeart/2005/8/layout/hierarchy2"/>
    <dgm:cxn modelId="{914DDE6B-0EF2-42D1-8562-86934476FAB3}" type="presParOf" srcId="{79E05411-0AF7-4E35-807F-354BF0D2A4FA}" destId="{1F1E0A9F-DA97-439E-B42B-59CEFCD78951}" srcOrd="6" destOrd="0" presId="urn:microsoft.com/office/officeart/2005/8/layout/hierarchy2"/>
    <dgm:cxn modelId="{55D06E12-E985-499F-A6A2-67B6D9182F60}" type="presParOf" srcId="{1F1E0A9F-DA97-439E-B42B-59CEFCD78951}" destId="{307338D9-5662-4AB3-A50C-1891C1034712}" srcOrd="0" destOrd="0" presId="urn:microsoft.com/office/officeart/2005/8/layout/hierarchy2"/>
    <dgm:cxn modelId="{5F130CAC-580F-4CB0-B15C-5E178656537B}" type="presParOf" srcId="{79E05411-0AF7-4E35-807F-354BF0D2A4FA}" destId="{DDBA25F4-9CCF-4D34-92D4-0ADDAD1FE2F1}" srcOrd="7" destOrd="0" presId="urn:microsoft.com/office/officeart/2005/8/layout/hierarchy2"/>
    <dgm:cxn modelId="{5174B150-0837-4FA4-A73B-BBFC2DE61EF7}" type="presParOf" srcId="{DDBA25F4-9CCF-4D34-92D4-0ADDAD1FE2F1}" destId="{38FEDBFC-2894-48B1-8F81-FD29900685CC}" srcOrd="0" destOrd="0" presId="urn:microsoft.com/office/officeart/2005/8/layout/hierarchy2"/>
    <dgm:cxn modelId="{9EF6E1EB-485D-4DDE-A4B1-03DBDD309A64}" type="presParOf" srcId="{DDBA25F4-9CCF-4D34-92D4-0ADDAD1FE2F1}" destId="{8C6765C6-DFD4-4D36-9998-10D7351E57A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0F39B4-7940-4DEE-B757-C75AFFFADFFD}" type="doc">
      <dgm:prSet loTypeId="urn:microsoft.com/office/officeart/2008/layout/PictureStrips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3EFCF44C-8DFD-4443-85E9-1F12DE0F29A5}">
      <dgm:prSet phldrT="[Metin]"/>
      <dgm:spPr/>
      <dgm:t>
        <a:bodyPr/>
        <a:lstStyle/>
        <a:p>
          <a:pPr algn="ctr"/>
          <a:r>
            <a:rPr lang="tr-TR" smtClean="0"/>
            <a:t>Çıkarılması</a:t>
          </a:r>
          <a:endParaRPr lang="tr-TR" dirty="0"/>
        </a:p>
      </dgm:t>
    </dgm:pt>
    <dgm:pt modelId="{178496CB-9240-4738-9536-C9686F35E67F}" type="parTrans" cxnId="{59ED44AB-A27D-4CA2-9E53-8EC51D07C887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B6195187-1094-4550-8AB7-549D105E2BFE}" type="sibTrans" cxnId="{59ED44AB-A27D-4CA2-9E53-8EC51D07C887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7F0795B3-DD5C-41D1-84F0-ADB3A5341393}">
      <dgm:prSet phldrT="[Metin]"/>
      <dgm:spPr/>
      <dgm:t>
        <a:bodyPr/>
        <a:lstStyle/>
        <a:p>
          <a:pPr algn="ctr"/>
          <a:r>
            <a:rPr lang="tr-TR" smtClean="0"/>
            <a:t>Satılması </a:t>
          </a:r>
          <a:endParaRPr lang="tr-TR" dirty="0"/>
        </a:p>
      </dgm:t>
    </dgm:pt>
    <dgm:pt modelId="{70CCFA93-FE3F-4C44-8AB7-63C6E29058E7}" type="parTrans" cxnId="{1FED15FA-104F-4792-B363-735BEC38BBBC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7467DC07-B940-4F69-8818-F39C11C96AF2}" type="sibTrans" cxnId="{1FED15FA-104F-4792-B363-735BEC38BBBC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61669B32-5327-45AF-87CA-FEF27E2D34B6}">
      <dgm:prSet phldrT="[Metin]"/>
      <dgm:spPr/>
      <dgm:t>
        <a:bodyPr/>
        <a:lstStyle/>
        <a:p>
          <a:pPr algn="ctr"/>
          <a:r>
            <a:rPr lang="tr-TR" smtClean="0"/>
            <a:t>İthalatı </a:t>
          </a:r>
          <a:endParaRPr lang="tr-TR" dirty="0"/>
        </a:p>
      </dgm:t>
    </dgm:pt>
    <dgm:pt modelId="{44EBCAEE-B8D5-42DE-9E96-A2F9562612E3}" type="parTrans" cxnId="{F9E88893-A47D-4659-AB86-765A3B0D4F3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A71A1590-1845-400A-B1EE-3F6C50BBB9A6}" type="sibTrans" cxnId="{F9E88893-A47D-4659-AB86-765A3B0D4F3A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D11FC055-A6F4-4198-BD9B-50C584AD8093}">
      <dgm:prSet phldrT="[Metin]"/>
      <dgm:spPr/>
      <dgm:t>
        <a:bodyPr/>
        <a:lstStyle/>
        <a:p>
          <a:pPr algn="ctr"/>
          <a:r>
            <a:rPr lang="tr-TR" smtClean="0"/>
            <a:t>Üretimi </a:t>
          </a:r>
          <a:endParaRPr lang="tr-TR" dirty="0"/>
        </a:p>
      </dgm:t>
    </dgm:pt>
    <dgm:pt modelId="{DF76D2E4-4717-4950-B81D-D44CF6C5E560}" type="parTrans" cxnId="{C7F1B7C2-20BF-4583-B605-A01A59D7A60F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A71D53BA-D390-4016-B21F-50F13CC9110B}" type="sibTrans" cxnId="{C7F1B7C2-20BF-4583-B605-A01A59D7A60F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71918BCB-D903-4C06-8DDD-E29042A41E36}">
      <dgm:prSet phldrT="[Metin]"/>
      <dgm:spPr/>
      <dgm:t>
        <a:bodyPr/>
        <a:lstStyle/>
        <a:p>
          <a:pPr algn="ctr"/>
          <a:r>
            <a:rPr lang="tr-TR" smtClean="0"/>
            <a:t>İşlenmesi</a:t>
          </a:r>
          <a:endParaRPr lang="tr-TR" dirty="0"/>
        </a:p>
      </dgm:t>
    </dgm:pt>
    <dgm:pt modelId="{E4F8B1C6-3A0C-4F04-BB63-5C243AC25346}" type="parTrans" cxnId="{DB37A80C-5DDF-4015-980C-38151274B50D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73ECB158-E42A-4C8B-B221-33F3C49ADA48}" type="sibTrans" cxnId="{DB37A80C-5DDF-4015-980C-38151274B50D}">
      <dgm:prSet/>
      <dgm:spPr/>
      <dgm:t>
        <a:bodyPr/>
        <a:lstStyle/>
        <a:p>
          <a:endParaRPr lang="tr-TR">
            <a:solidFill>
              <a:schemeClr val="bg1"/>
            </a:solidFill>
          </a:endParaRPr>
        </a:p>
      </dgm:t>
    </dgm:pt>
    <dgm:pt modelId="{8CAE7452-9D7E-41B2-9B13-C0D61D44F676}" type="pres">
      <dgm:prSet presAssocID="{C30F39B4-7940-4DEE-B757-C75AFFFADF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91CE383-D944-4C8B-82FB-47E1A424BC85}" type="pres">
      <dgm:prSet presAssocID="{3EFCF44C-8DFD-4443-85E9-1F12DE0F29A5}" presName="composite" presStyleCnt="0"/>
      <dgm:spPr/>
      <dgm:t>
        <a:bodyPr/>
        <a:lstStyle/>
        <a:p>
          <a:endParaRPr lang="tr-TR"/>
        </a:p>
      </dgm:t>
    </dgm:pt>
    <dgm:pt modelId="{CB59A4EA-9F05-47C9-B7CD-67E5E758C4ED}" type="pres">
      <dgm:prSet presAssocID="{3EFCF44C-8DFD-4443-85E9-1F12DE0F29A5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99DFFC-9485-473B-9E45-4D368737BA89}" type="pres">
      <dgm:prSet presAssocID="{3EFCF44C-8DFD-4443-85E9-1F12DE0F29A5}" presName="rect2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55104B2-83C5-4BE2-BFCB-45461126E6F0}" type="pres">
      <dgm:prSet presAssocID="{B6195187-1094-4550-8AB7-549D105E2BFE}" presName="sibTrans" presStyleCnt="0"/>
      <dgm:spPr/>
      <dgm:t>
        <a:bodyPr/>
        <a:lstStyle/>
        <a:p>
          <a:endParaRPr lang="tr-TR"/>
        </a:p>
      </dgm:t>
    </dgm:pt>
    <dgm:pt modelId="{6799AB1E-35A5-4156-8E2C-5C23FDCD3035}" type="pres">
      <dgm:prSet presAssocID="{71918BCB-D903-4C06-8DDD-E29042A41E36}" presName="composite" presStyleCnt="0"/>
      <dgm:spPr/>
      <dgm:t>
        <a:bodyPr/>
        <a:lstStyle/>
        <a:p>
          <a:endParaRPr lang="tr-TR"/>
        </a:p>
      </dgm:t>
    </dgm:pt>
    <dgm:pt modelId="{C8DD815B-0005-421B-85B0-3E7DF5F246AC}" type="pres">
      <dgm:prSet presAssocID="{71918BCB-D903-4C06-8DDD-E29042A41E36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97334B-3A96-4F74-B7D4-5D815DD2E691}" type="pres">
      <dgm:prSet presAssocID="{71918BCB-D903-4C06-8DDD-E29042A41E36}" presName="rect2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5CE01858-10A5-403D-A066-C42910C6182E}" type="pres">
      <dgm:prSet presAssocID="{73ECB158-E42A-4C8B-B221-33F3C49ADA48}" presName="sibTrans" presStyleCnt="0"/>
      <dgm:spPr/>
      <dgm:t>
        <a:bodyPr/>
        <a:lstStyle/>
        <a:p>
          <a:endParaRPr lang="tr-TR"/>
        </a:p>
      </dgm:t>
    </dgm:pt>
    <dgm:pt modelId="{5CBB22BD-8712-4AAB-BDA3-CB1A91A39BE0}" type="pres">
      <dgm:prSet presAssocID="{D11FC055-A6F4-4198-BD9B-50C584AD8093}" presName="composite" presStyleCnt="0"/>
      <dgm:spPr/>
      <dgm:t>
        <a:bodyPr/>
        <a:lstStyle/>
        <a:p>
          <a:endParaRPr lang="tr-TR"/>
        </a:p>
      </dgm:t>
    </dgm:pt>
    <dgm:pt modelId="{922E4A40-89AB-4C44-AEC3-B22746886B1D}" type="pres">
      <dgm:prSet presAssocID="{D11FC055-A6F4-4198-BD9B-50C584AD8093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C9C3C2-F3D3-42ED-AF91-1A72B983AAB3}" type="pres">
      <dgm:prSet presAssocID="{D11FC055-A6F4-4198-BD9B-50C584AD8093}" presName="rect2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D9F24C09-D011-4581-9DDD-ACEC9882487F}" type="pres">
      <dgm:prSet presAssocID="{A71D53BA-D390-4016-B21F-50F13CC9110B}" presName="sibTrans" presStyleCnt="0"/>
      <dgm:spPr/>
      <dgm:t>
        <a:bodyPr/>
        <a:lstStyle/>
        <a:p>
          <a:endParaRPr lang="tr-TR"/>
        </a:p>
      </dgm:t>
    </dgm:pt>
    <dgm:pt modelId="{5E8068BF-3FF4-46AB-ABBA-D47E530D6E03}" type="pres">
      <dgm:prSet presAssocID="{7F0795B3-DD5C-41D1-84F0-ADB3A5341393}" presName="composite" presStyleCnt="0"/>
      <dgm:spPr/>
      <dgm:t>
        <a:bodyPr/>
        <a:lstStyle/>
        <a:p>
          <a:endParaRPr lang="tr-TR"/>
        </a:p>
      </dgm:t>
    </dgm:pt>
    <dgm:pt modelId="{52EB1CEE-0684-4940-B89A-E3935269F63A}" type="pres">
      <dgm:prSet presAssocID="{7F0795B3-DD5C-41D1-84F0-ADB3A534139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F938C59-9139-4505-B39B-47B344532AAD}" type="pres">
      <dgm:prSet presAssocID="{7F0795B3-DD5C-41D1-84F0-ADB3A5341393}" presName="rect2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261EE06-7E33-4BAF-8FF0-7085326B6960}" type="pres">
      <dgm:prSet presAssocID="{7467DC07-B940-4F69-8818-F39C11C96AF2}" presName="sibTrans" presStyleCnt="0"/>
      <dgm:spPr/>
      <dgm:t>
        <a:bodyPr/>
        <a:lstStyle/>
        <a:p>
          <a:endParaRPr lang="tr-TR"/>
        </a:p>
      </dgm:t>
    </dgm:pt>
    <dgm:pt modelId="{0151B5BA-3414-4F0A-9DEB-2EB7605CA3D9}" type="pres">
      <dgm:prSet presAssocID="{61669B32-5327-45AF-87CA-FEF27E2D34B6}" presName="composite" presStyleCnt="0"/>
      <dgm:spPr/>
      <dgm:t>
        <a:bodyPr/>
        <a:lstStyle/>
        <a:p>
          <a:endParaRPr lang="tr-TR"/>
        </a:p>
      </dgm:t>
    </dgm:pt>
    <dgm:pt modelId="{99DD9541-DA7C-4C21-AD65-9397FB89F546}" type="pres">
      <dgm:prSet presAssocID="{61669B32-5327-45AF-87CA-FEF27E2D34B6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21F4CB-19D6-410B-81CA-CEDEF956F0C7}" type="pres">
      <dgm:prSet presAssocID="{61669B32-5327-45AF-87CA-FEF27E2D34B6}" presName="rect2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</dgm:ptLst>
  <dgm:cxnLst>
    <dgm:cxn modelId="{EC8EACA1-2582-4F37-B00C-C948C6D12C91}" type="presOf" srcId="{71918BCB-D903-4C06-8DDD-E29042A41E36}" destId="{C8DD815B-0005-421B-85B0-3E7DF5F246AC}" srcOrd="0" destOrd="0" presId="urn:microsoft.com/office/officeart/2008/layout/PictureStrips"/>
    <dgm:cxn modelId="{1FED15FA-104F-4792-B363-735BEC38BBBC}" srcId="{C30F39B4-7940-4DEE-B757-C75AFFFADFFD}" destId="{7F0795B3-DD5C-41D1-84F0-ADB3A5341393}" srcOrd="3" destOrd="0" parTransId="{70CCFA93-FE3F-4C44-8AB7-63C6E29058E7}" sibTransId="{7467DC07-B940-4F69-8818-F39C11C96AF2}"/>
    <dgm:cxn modelId="{0B9227EB-D939-4782-89A9-29A6D21F29B2}" type="presOf" srcId="{3EFCF44C-8DFD-4443-85E9-1F12DE0F29A5}" destId="{CB59A4EA-9F05-47C9-B7CD-67E5E758C4ED}" srcOrd="0" destOrd="0" presId="urn:microsoft.com/office/officeart/2008/layout/PictureStrips"/>
    <dgm:cxn modelId="{19A059B4-8F73-4307-A0F6-8C93C06196BE}" type="presOf" srcId="{D11FC055-A6F4-4198-BD9B-50C584AD8093}" destId="{922E4A40-89AB-4C44-AEC3-B22746886B1D}" srcOrd="0" destOrd="0" presId="urn:microsoft.com/office/officeart/2008/layout/PictureStrips"/>
    <dgm:cxn modelId="{59ED44AB-A27D-4CA2-9E53-8EC51D07C887}" srcId="{C30F39B4-7940-4DEE-B757-C75AFFFADFFD}" destId="{3EFCF44C-8DFD-4443-85E9-1F12DE0F29A5}" srcOrd="0" destOrd="0" parTransId="{178496CB-9240-4738-9536-C9686F35E67F}" sibTransId="{B6195187-1094-4550-8AB7-549D105E2BFE}"/>
    <dgm:cxn modelId="{F9E88893-A47D-4659-AB86-765A3B0D4F3A}" srcId="{C30F39B4-7940-4DEE-B757-C75AFFFADFFD}" destId="{61669B32-5327-45AF-87CA-FEF27E2D34B6}" srcOrd="4" destOrd="0" parTransId="{44EBCAEE-B8D5-42DE-9E96-A2F9562612E3}" sibTransId="{A71A1590-1845-400A-B1EE-3F6C50BBB9A6}"/>
    <dgm:cxn modelId="{C7F1B7C2-20BF-4583-B605-A01A59D7A60F}" srcId="{C30F39B4-7940-4DEE-B757-C75AFFFADFFD}" destId="{D11FC055-A6F4-4198-BD9B-50C584AD8093}" srcOrd="2" destOrd="0" parTransId="{DF76D2E4-4717-4950-B81D-D44CF6C5E560}" sibTransId="{A71D53BA-D390-4016-B21F-50F13CC9110B}"/>
    <dgm:cxn modelId="{31788377-997B-47CA-9A76-E7EA223B2050}" type="presOf" srcId="{61669B32-5327-45AF-87CA-FEF27E2D34B6}" destId="{99DD9541-DA7C-4C21-AD65-9397FB89F546}" srcOrd="0" destOrd="0" presId="urn:microsoft.com/office/officeart/2008/layout/PictureStrips"/>
    <dgm:cxn modelId="{6661312A-5136-4744-A892-3BEB7315ACE5}" type="presOf" srcId="{7F0795B3-DD5C-41D1-84F0-ADB3A5341393}" destId="{52EB1CEE-0684-4940-B89A-E3935269F63A}" srcOrd="0" destOrd="0" presId="urn:microsoft.com/office/officeart/2008/layout/PictureStrips"/>
    <dgm:cxn modelId="{DB37A80C-5DDF-4015-980C-38151274B50D}" srcId="{C30F39B4-7940-4DEE-B757-C75AFFFADFFD}" destId="{71918BCB-D903-4C06-8DDD-E29042A41E36}" srcOrd="1" destOrd="0" parTransId="{E4F8B1C6-3A0C-4F04-BB63-5C243AC25346}" sibTransId="{73ECB158-E42A-4C8B-B221-33F3C49ADA48}"/>
    <dgm:cxn modelId="{9CDF682A-3CEE-4FDA-8358-ED80D678C190}" type="presOf" srcId="{C30F39B4-7940-4DEE-B757-C75AFFFADFFD}" destId="{8CAE7452-9D7E-41B2-9B13-C0D61D44F676}" srcOrd="0" destOrd="0" presId="urn:microsoft.com/office/officeart/2008/layout/PictureStrips"/>
    <dgm:cxn modelId="{9A43046E-34BC-49C7-B432-FDA0D5425301}" type="presParOf" srcId="{8CAE7452-9D7E-41B2-9B13-C0D61D44F676}" destId="{491CE383-D944-4C8B-82FB-47E1A424BC85}" srcOrd="0" destOrd="0" presId="urn:microsoft.com/office/officeart/2008/layout/PictureStrips"/>
    <dgm:cxn modelId="{C361E930-6FFD-4AD4-9145-462F3F9F09B9}" type="presParOf" srcId="{491CE383-D944-4C8B-82FB-47E1A424BC85}" destId="{CB59A4EA-9F05-47C9-B7CD-67E5E758C4ED}" srcOrd="0" destOrd="0" presId="urn:microsoft.com/office/officeart/2008/layout/PictureStrips"/>
    <dgm:cxn modelId="{7626DC1E-84CD-469D-B74E-08D40082EF85}" type="presParOf" srcId="{491CE383-D944-4C8B-82FB-47E1A424BC85}" destId="{8399DFFC-9485-473B-9E45-4D368737BA89}" srcOrd="1" destOrd="0" presId="urn:microsoft.com/office/officeart/2008/layout/PictureStrips"/>
    <dgm:cxn modelId="{6572FCB4-B8AD-4474-A8E2-E684B5D10D9C}" type="presParOf" srcId="{8CAE7452-9D7E-41B2-9B13-C0D61D44F676}" destId="{155104B2-83C5-4BE2-BFCB-45461126E6F0}" srcOrd="1" destOrd="0" presId="urn:microsoft.com/office/officeart/2008/layout/PictureStrips"/>
    <dgm:cxn modelId="{A71EF614-D206-4B4B-8377-D455CCD8498B}" type="presParOf" srcId="{8CAE7452-9D7E-41B2-9B13-C0D61D44F676}" destId="{6799AB1E-35A5-4156-8E2C-5C23FDCD3035}" srcOrd="2" destOrd="0" presId="urn:microsoft.com/office/officeart/2008/layout/PictureStrips"/>
    <dgm:cxn modelId="{A3A99B17-9CB8-42A1-B3BE-457061FEF5ED}" type="presParOf" srcId="{6799AB1E-35A5-4156-8E2C-5C23FDCD3035}" destId="{C8DD815B-0005-421B-85B0-3E7DF5F246AC}" srcOrd="0" destOrd="0" presId="urn:microsoft.com/office/officeart/2008/layout/PictureStrips"/>
    <dgm:cxn modelId="{3305754C-717C-463C-B7CD-A523EDD59094}" type="presParOf" srcId="{6799AB1E-35A5-4156-8E2C-5C23FDCD3035}" destId="{6497334B-3A96-4F74-B7D4-5D815DD2E691}" srcOrd="1" destOrd="0" presId="urn:microsoft.com/office/officeart/2008/layout/PictureStrips"/>
    <dgm:cxn modelId="{CA48489E-B642-4017-9DF3-BA325566F474}" type="presParOf" srcId="{8CAE7452-9D7E-41B2-9B13-C0D61D44F676}" destId="{5CE01858-10A5-403D-A066-C42910C6182E}" srcOrd="3" destOrd="0" presId="urn:microsoft.com/office/officeart/2008/layout/PictureStrips"/>
    <dgm:cxn modelId="{09577C45-A697-4FD9-800C-850310A5720E}" type="presParOf" srcId="{8CAE7452-9D7E-41B2-9B13-C0D61D44F676}" destId="{5CBB22BD-8712-4AAB-BDA3-CB1A91A39BE0}" srcOrd="4" destOrd="0" presId="urn:microsoft.com/office/officeart/2008/layout/PictureStrips"/>
    <dgm:cxn modelId="{AC954910-654A-4FF7-9BDF-25B55F284947}" type="presParOf" srcId="{5CBB22BD-8712-4AAB-BDA3-CB1A91A39BE0}" destId="{922E4A40-89AB-4C44-AEC3-B22746886B1D}" srcOrd="0" destOrd="0" presId="urn:microsoft.com/office/officeart/2008/layout/PictureStrips"/>
    <dgm:cxn modelId="{E7969925-E6FF-4C6F-9AFB-A6B9457CB66D}" type="presParOf" srcId="{5CBB22BD-8712-4AAB-BDA3-CB1A91A39BE0}" destId="{07C9C3C2-F3D3-42ED-AF91-1A72B983AAB3}" srcOrd="1" destOrd="0" presId="urn:microsoft.com/office/officeart/2008/layout/PictureStrips"/>
    <dgm:cxn modelId="{94F9EEF5-9552-4AED-A4E9-5E654088EE7E}" type="presParOf" srcId="{8CAE7452-9D7E-41B2-9B13-C0D61D44F676}" destId="{D9F24C09-D011-4581-9DDD-ACEC9882487F}" srcOrd="5" destOrd="0" presId="urn:microsoft.com/office/officeart/2008/layout/PictureStrips"/>
    <dgm:cxn modelId="{F22A1C33-FE81-4810-A2F6-4752A953CB80}" type="presParOf" srcId="{8CAE7452-9D7E-41B2-9B13-C0D61D44F676}" destId="{5E8068BF-3FF4-46AB-ABBA-D47E530D6E03}" srcOrd="6" destOrd="0" presId="urn:microsoft.com/office/officeart/2008/layout/PictureStrips"/>
    <dgm:cxn modelId="{89769755-7CB7-4567-96D5-7FE65F943598}" type="presParOf" srcId="{5E8068BF-3FF4-46AB-ABBA-D47E530D6E03}" destId="{52EB1CEE-0684-4940-B89A-E3935269F63A}" srcOrd="0" destOrd="0" presId="urn:microsoft.com/office/officeart/2008/layout/PictureStrips"/>
    <dgm:cxn modelId="{E31F62FB-9693-4C83-92C7-D426EA46CD89}" type="presParOf" srcId="{5E8068BF-3FF4-46AB-ABBA-D47E530D6E03}" destId="{8F938C59-9139-4505-B39B-47B344532AAD}" srcOrd="1" destOrd="0" presId="urn:microsoft.com/office/officeart/2008/layout/PictureStrips"/>
    <dgm:cxn modelId="{B8F601C1-015B-43D2-A167-B4662584DF2C}" type="presParOf" srcId="{8CAE7452-9D7E-41B2-9B13-C0D61D44F676}" destId="{B261EE06-7E33-4BAF-8FF0-7085326B6960}" srcOrd="7" destOrd="0" presId="urn:microsoft.com/office/officeart/2008/layout/PictureStrips"/>
    <dgm:cxn modelId="{B587FBF3-FAA6-484B-85E4-0DAE09F89360}" type="presParOf" srcId="{8CAE7452-9D7E-41B2-9B13-C0D61D44F676}" destId="{0151B5BA-3414-4F0A-9DEB-2EB7605CA3D9}" srcOrd="8" destOrd="0" presId="urn:microsoft.com/office/officeart/2008/layout/PictureStrips"/>
    <dgm:cxn modelId="{F1EE0832-B4F8-4254-AC92-C0A0DAEE0081}" type="presParOf" srcId="{0151B5BA-3414-4F0A-9DEB-2EB7605CA3D9}" destId="{99DD9541-DA7C-4C21-AD65-9397FB89F546}" srcOrd="0" destOrd="0" presId="urn:microsoft.com/office/officeart/2008/layout/PictureStrips"/>
    <dgm:cxn modelId="{B6DFA589-DFB2-40A0-BA85-6C6D8AD75E19}" type="presParOf" srcId="{0151B5BA-3414-4F0A-9DEB-2EB7605CA3D9}" destId="{4C21F4CB-19D6-410B-81CA-CEDEF956F0C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06730A-1BC4-4A2A-812A-06146CDF0E2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tr-TR"/>
        </a:p>
      </dgm:t>
    </dgm:pt>
    <dgm:pt modelId="{7F0BDB97-D921-4D3F-BE95-50DAAEE6B135}">
      <dgm:prSet phldrT="[Metin]"/>
      <dgm:spPr/>
      <dgm:t>
        <a:bodyPr/>
        <a:lstStyle/>
        <a:p>
          <a:r>
            <a:rPr lang="tr-TR" b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YASAL DÜZENLEMELER</a:t>
          </a:r>
          <a:endParaRPr lang="tr-TR" b="1" dirty="0">
            <a:solidFill>
              <a:srgbClr val="FFC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2C35260-0E45-40F8-8C1B-AA3D5ECA2BCC}" type="parTrans" cxnId="{26F42E61-4334-401D-8C94-7ED4772384E5}">
      <dgm:prSet/>
      <dgm:spPr/>
      <dgm:t>
        <a:bodyPr/>
        <a:lstStyle/>
        <a:p>
          <a:endParaRPr lang="tr-TR"/>
        </a:p>
      </dgm:t>
    </dgm:pt>
    <dgm:pt modelId="{DC633225-6ACF-4E44-AC63-65693498B9AB}" type="sibTrans" cxnId="{26F42E61-4334-401D-8C94-7ED4772384E5}">
      <dgm:prSet/>
      <dgm:spPr/>
      <dgm:t>
        <a:bodyPr/>
        <a:lstStyle/>
        <a:p>
          <a:endParaRPr lang="tr-TR"/>
        </a:p>
      </dgm:t>
    </dgm:pt>
    <dgm:pt modelId="{DEE8BFAF-799C-4AF8-B1EF-419F8EE4F3AA}">
      <dgm:prSet phldrT="[Metin]"/>
      <dgm:spPr/>
      <dgm:t>
        <a:bodyPr/>
        <a:lstStyle/>
        <a:p>
          <a:r>
            <a:rPr lang="tr-TR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Asbestle Çalışmalarda Sağlık ve Güvenlik Önlemleri Hakkında Yönetmelik </a:t>
          </a:r>
        </a:p>
        <a:p>
          <a:r>
            <a:rPr lang="tr-TR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(25.01.2013)</a:t>
          </a:r>
          <a:endParaRPr lang="tr-TR" b="1" dirty="0">
            <a:solidFill>
              <a:srgbClr val="C0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5E29122-EE82-47B6-BB83-65D0734AA9A7}" type="sibTrans" cxnId="{D785CAA6-7FB0-4DC1-8FFC-D99BA47C950E}">
      <dgm:prSet/>
      <dgm:spPr/>
      <dgm:t>
        <a:bodyPr/>
        <a:lstStyle/>
        <a:p>
          <a:endParaRPr lang="tr-TR"/>
        </a:p>
      </dgm:t>
    </dgm:pt>
    <dgm:pt modelId="{D9EDB460-3DB5-4FC5-9D67-AAAB4A686414}" type="parTrans" cxnId="{D785CAA6-7FB0-4DC1-8FFC-D99BA47C950E}">
      <dgm:prSet/>
      <dgm:spPr/>
      <dgm:t>
        <a:bodyPr/>
        <a:lstStyle/>
        <a:p>
          <a:endParaRPr lang="tr-TR"/>
        </a:p>
      </dgm:t>
    </dgm:pt>
    <dgm:pt modelId="{BEF79C69-073B-45F2-8E6C-7A2D3582D5F0}">
      <dgm:prSet phldrT="[Metin]"/>
      <dgm:spPr/>
      <dgm:t>
        <a:bodyPr/>
        <a:lstStyle/>
        <a:p>
          <a:r>
            <a:rPr 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Zararlı Madde ve Karışımların Kısıtlanması ve Yasaklanması Hakkında Yönetmelik</a:t>
          </a:r>
        </a:p>
        <a:p>
          <a:r>
            <a:rPr 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(26.12.2008) </a:t>
          </a:r>
          <a:endParaRPr lang="tr-TR" dirty="0">
            <a:solidFill>
              <a:srgbClr val="00206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0B5291F-45D4-47E4-AE7C-00D531070ED1}" type="sibTrans" cxnId="{8800A286-911B-4786-B049-5C9EC8EF294F}">
      <dgm:prSet/>
      <dgm:spPr/>
      <dgm:t>
        <a:bodyPr/>
        <a:lstStyle/>
        <a:p>
          <a:endParaRPr lang="tr-TR"/>
        </a:p>
      </dgm:t>
    </dgm:pt>
    <dgm:pt modelId="{2BFCFD3C-D90F-40C9-A639-4B860D141439}" type="parTrans" cxnId="{8800A286-911B-4786-B049-5C9EC8EF294F}">
      <dgm:prSet/>
      <dgm:spPr/>
      <dgm:t>
        <a:bodyPr/>
        <a:lstStyle/>
        <a:p>
          <a:endParaRPr lang="tr-TR"/>
        </a:p>
      </dgm:t>
    </dgm:pt>
    <dgm:pt modelId="{F0C41DA3-29E6-472A-BA78-3EDBFFA988EE}">
      <dgm:prSet phldrT="[Metin]"/>
      <dgm:spPr/>
      <dgm:t>
        <a:bodyPr/>
        <a:lstStyle/>
        <a:p>
          <a:r>
            <a:rPr lang="tr-TR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Asbest Sökümü ile İlgili Eğitim Programlarına İlişkin Tebliğ </a:t>
          </a:r>
        </a:p>
        <a:p>
          <a:r>
            <a:rPr lang="tr-TR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(29.06.2013)</a:t>
          </a:r>
          <a:endParaRPr lang="tr-TR" b="1" dirty="0">
            <a:solidFill>
              <a:srgbClr val="C0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B017887-153E-4A27-AB5C-24F3DF7253F2}" type="sibTrans" cxnId="{E9867B47-B39C-4EF9-AD5C-072F827B7B32}">
      <dgm:prSet/>
      <dgm:spPr/>
      <dgm:t>
        <a:bodyPr/>
        <a:lstStyle/>
        <a:p>
          <a:endParaRPr lang="tr-TR"/>
        </a:p>
      </dgm:t>
    </dgm:pt>
    <dgm:pt modelId="{F90CD3F2-2587-4E6D-9DF7-FB529FCA0C24}" type="parTrans" cxnId="{E9867B47-B39C-4EF9-AD5C-072F827B7B32}">
      <dgm:prSet/>
      <dgm:spPr/>
      <dgm:t>
        <a:bodyPr/>
        <a:lstStyle/>
        <a:p>
          <a:endParaRPr lang="tr-TR"/>
        </a:p>
      </dgm:t>
    </dgm:pt>
    <dgm:pt modelId="{FBD6A36C-3B5D-445A-AA6F-C15670DFDE87}">
      <dgm:prSet phldrT="[Metin]"/>
      <dgm:spPr/>
      <dgm:t>
        <a:bodyPr/>
        <a:lstStyle/>
        <a:p>
          <a:r>
            <a:rPr lang="tr-TR" alt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Hafriyat Toprağı, İnşaat ve Yıkıntı Atıklarının Kontrolü Yönetmeliği </a:t>
          </a:r>
        </a:p>
        <a:p>
          <a:r>
            <a:rPr 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(18.03.2004) </a:t>
          </a:r>
          <a:endParaRPr lang="tr-TR" dirty="0">
            <a:solidFill>
              <a:srgbClr val="00206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7BF45CC-E9A3-450F-AE09-38D68CD496B5}" type="parTrans" cxnId="{A484D4A4-D68C-409B-BDFB-3BC1524DE17E}">
      <dgm:prSet/>
      <dgm:spPr/>
      <dgm:t>
        <a:bodyPr/>
        <a:lstStyle/>
        <a:p>
          <a:endParaRPr lang="tr-TR"/>
        </a:p>
      </dgm:t>
    </dgm:pt>
    <dgm:pt modelId="{8FE3C10F-2AAE-42BD-B59D-0BAE1E53A1CC}" type="sibTrans" cxnId="{A484D4A4-D68C-409B-BDFB-3BC1524DE17E}">
      <dgm:prSet/>
      <dgm:spPr/>
      <dgm:t>
        <a:bodyPr/>
        <a:lstStyle/>
        <a:p>
          <a:endParaRPr lang="tr-TR"/>
        </a:p>
      </dgm:t>
    </dgm:pt>
    <dgm:pt modelId="{023F872D-6B6B-4EB0-B714-57B1EA3D59AC}">
      <dgm:prSet phldrT="[Metin]"/>
      <dgm:spPr/>
      <dgm:t>
        <a:bodyPr/>
        <a:lstStyle/>
        <a:p>
          <a:r>
            <a:rPr lang="tr-TR" alt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Atık Yönetimi Yönetmeliği</a:t>
          </a:r>
        </a:p>
        <a:p>
          <a:r>
            <a:rPr lang="tr-TR" alt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(02.04.2015)</a:t>
          </a:r>
        </a:p>
      </dgm:t>
    </dgm:pt>
    <dgm:pt modelId="{BC43830A-4FBB-4404-8FED-4AACA2C7197D}" type="parTrans" cxnId="{99E36BD5-03D9-42B7-B8ED-E20EF18AAE16}">
      <dgm:prSet/>
      <dgm:spPr/>
      <dgm:t>
        <a:bodyPr/>
        <a:lstStyle/>
        <a:p>
          <a:endParaRPr lang="tr-TR"/>
        </a:p>
      </dgm:t>
    </dgm:pt>
    <dgm:pt modelId="{6066CAF1-AF5B-440C-86D7-B4311C099381}" type="sibTrans" cxnId="{99E36BD5-03D9-42B7-B8ED-E20EF18AAE16}">
      <dgm:prSet/>
      <dgm:spPr/>
      <dgm:t>
        <a:bodyPr/>
        <a:lstStyle/>
        <a:p>
          <a:endParaRPr lang="tr-TR"/>
        </a:p>
      </dgm:t>
    </dgm:pt>
    <dgm:pt modelId="{CB764FC4-5149-4533-98F3-2D311A008CE3}" type="pres">
      <dgm:prSet presAssocID="{8B06730A-1BC4-4A2A-812A-06146CDF0E2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7050CD98-7F49-4F32-A19D-4D49B0CFE5A1}" type="pres">
      <dgm:prSet presAssocID="{7F0BDB97-D921-4D3F-BE95-50DAAEE6B135}" presName="root1" presStyleCnt="0"/>
      <dgm:spPr/>
    </dgm:pt>
    <dgm:pt modelId="{496A2F4C-AF59-42AC-9165-3F9072B9671D}" type="pres">
      <dgm:prSet presAssocID="{7F0BDB97-D921-4D3F-BE95-50DAAEE6B135}" presName="LevelOneTextNode" presStyleLbl="node0" presStyleIdx="0" presStyleCnt="1" custLinFactNeighborX="-6269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606D997-2EFE-42E8-96ED-C5A82A91D6F7}" type="pres">
      <dgm:prSet presAssocID="{7F0BDB97-D921-4D3F-BE95-50DAAEE6B135}" presName="level2hierChild" presStyleCnt="0"/>
      <dgm:spPr/>
    </dgm:pt>
    <dgm:pt modelId="{A8DE4E50-4496-49E9-8CC7-74D33CC75455}" type="pres">
      <dgm:prSet presAssocID="{D9EDB460-3DB5-4FC5-9D67-AAAB4A686414}" presName="conn2-1" presStyleLbl="parChTrans1D2" presStyleIdx="0" presStyleCnt="5"/>
      <dgm:spPr/>
      <dgm:t>
        <a:bodyPr/>
        <a:lstStyle/>
        <a:p>
          <a:endParaRPr lang="tr-TR"/>
        </a:p>
      </dgm:t>
    </dgm:pt>
    <dgm:pt modelId="{CD15902F-1A92-4080-ABE1-F0FFEA33815A}" type="pres">
      <dgm:prSet presAssocID="{D9EDB460-3DB5-4FC5-9D67-AAAB4A686414}" presName="connTx" presStyleLbl="parChTrans1D2" presStyleIdx="0" presStyleCnt="5"/>
      <dgm:spPr/>
      <dgm:t>
        <a:bodyPr/>
        <a:lstStyle/>
        <a:p>
          <a:endParaRPr lang="tr-TR"/>
        </a:p>
      </dgm:t>
    </dgm:pt>
    <dgm:pt modelId="{9ABC7347-C465-4A2B-956E-D907CD727CD2}" type="pres">
      <dgm:prSet presAssocID="{DEE8BFAF-799C-4AF8-B1EF-419F8EE4F3AA}" presName="root2" presStyleCnt="0"/>
      <dgm:spPr/>
    </dgm:pt>
    <dgm:pt modelId="{01E20DB2-246D-40C1-BC47-56EC093BF2E2}" type="pres">
      <dgm:prSet presAssocID="{DEE8BFAF-799C-4AF8-B1EF-419F8EE4F3AA}" presName="LevelTwoTextNode" presStyleLbl="node2" presStyleIdx="0" presStyleCnt="5" custScaleX="191192" custLinFactNeighborX="-1782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6BA9C18-E798-4D0E-9C3A-F4343A09BEFE}" type="pres">
      <dgm:prSet presAssocID="{DEE8BFAF-799C-4AF8-B1EF-419F8EE4F3AA}" presName="level3hierChild" presStyleCnt="0"/>
      <dgm:spPr/>
    </dgm:pt>
    <dgm:pt modelId="{37AA1B56-2915-4BF9-8E40-CFDF99F95641}" type="pres">
      <dgm:prSet presAssocID="{F90CD3F2-2587-4E6D-9DF7-FB529FCA0C24}" presName="conn2-1" presStyleLbl="parChTrans1D2" presStyleIdx="1" presStyleCnt="5"/>
      <dgm:spPr/>
      <dgm:t>
        <a:bodyPr/>
        <a:lstStyle/>
        <a:p>
          <a:endParaRPr lang="tr-TR"/>
        </a:p>
      </dgm:t>
    </dgm:pt>
    <dgm:pt modelId="{43228AF7-FBF4-4C91-B3BD-CC13C0BE63D0}" type="pres">
      <dgm:prSet presAssocID="{F90CD3F2-2587-4E6D-9DF7-FB529FCA0C24}" presName="connTx" presStyleLbl="parChTrans1D2" presStyleIdx="1" presStyleCnt="5"/>
      <dgm:spPr/>
      <dgm:t>
        <a:bodyPr/>
        <a:lstStyle/>
        <a:p>
          <a:endParaRPr lang="tr-TR"/>
        </a:p>
      </dgm:t>
    </dgm:pt>
    <dgm:pt modelId="{68002B5F-3C8C-4CAD-8B6A-34F2FA7D05CC}" type="pres">
      <dgm:prSet presAssocID="{F0C41DA3-29E6-472A-BA78-3EDBFFA988EE}" presName="root2" presStyleCnt="0"/>
      <dgm:spPr/>
    </dgm:pt>
    <dgm:pt modelId="{78A63BA5-4A17-4A10-91C0-24AB70157564}" type="pres">
      <dgm:prSet presAssocID="{F0C41DA3-29E6-472A-BA78-3EDBFFA988EE}" presName="LevelTwoTextNode" presStyleLbl="node2" presStyleIdx="1" presStyleCnt="5" custScaleX="191192" custLinFactNeighborX="-1782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A094984-D9CA-48BB-895B-2B1B4E94F30C}" type="pres">
      <dgm:prSet presAssocID="{F0C41DA3-29E6-472A-BA78-3EDBFFA988EE}" presName="level3hierChild" presStyleCnt="0"/>
      <dgm:spPr/>
    </dgm:pt>
    <dgm:pt modelId="{B5142F1F-A842-4DAB-9FAD-2591216E7F8E}" type="pres">
      <dgm:prSet presAssocID="{2BFCFD3C-D90F-40C9-A639-4B860D141439}" presName="conn2-1" presStyleLbl="parChTrans1D2" presStyleIdx="2" presStyleCnt="5"/>
      <dgm:spPr/>
      <dgm:t>
        <a:bodyPr/>
        <a:lstStyle/>
        <a:p>
          <a:endParaRPr lang="tr-TR"/>
        </a:p>
      </dgm:t>
    </dgm:pt>
    <dgm:pt modelId="{2FC0A88B-196F-4D71-9A71-89533327F8E0}" type="pres">
      <dgm:prSet presAssocID="{2BFCFD3C-D90F-40C9-A639-4B860D141439}" presName="connTx" presStyleLbl="parChTrans1D2" presStyleIdx="2" presStyleCnt="5"/>
      <dgm:spPr/>
      <dgm:t>
        <a:bodyPr/>
        <a:lstStyle/>
        <a:p>
          <a:endParaRPr lang="tr-TR"/>
        </a:p>
      </dgm:t>
    </dgm:pt>
    <dgm:pt modelId="{E01D1796-10CD-4AC3-A096-0D54E2B62664}" type="pres">
      <dgm:prSet presAssocID="{BEF79C69-073B-45F2-8E6C-7A2D3582D5F0}" presName="root2" presStyleCnt="0"/>
      <dgm:spPr/>
    </dgm:pt>
    <dgm:pt modelId="{AA9B821F-2F50-4FF6-B49A-CF8B06532EC3}" type="pres">
      <dgm:prSet presAssocID="{BEF79C69-073B-45F2-8E6C-7A2D3582D5F0}" presName="LevelTwoTextNode" presStyleLbl="node2" presStyleIdx="2" presStyleCnt="5" custScaleX="191192" custLinFactNeighborX="-1782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5BF90FD-3024-4476-9D6C-D42A567B2E89}" type="pres">
      <dgm:prSet presAssocID="{BEF79C69-073B-45F2-8E6C-7A2D3582D5F0}" presName="level3hierChild" presStyleCnt="0"/>
      <dgm:spPr/>
    </dgm:pt>
    <dgm:pt modelId="{45D71068-D065-44A5-A167-F5DD1E11C6B8}" type="pres">
      <dgm:prSet presAssocID="{E7BF45CC-E9A3-450F-AE09-38D68CD496B5}" presName="conn2-1" presStyleLbl="parChTrans1D2" presStyleIdx="3" presStyleCnt="5"/>
      <dgm:spPr/>
      <dgm:t>
        <a:bodyPr/>
        <a:lstStyle/>
        <a:p>
          <a:endParaRPr lang="tr-TR"/>
        </a:p>
      </dgm:t>
    </dgm:pt>
    <dgm:pt modelId="{5C301069-FC76-45E0-8187-4325B2C100F1}" type="pres">
      <dgm:prSet presAssocID="{E7BF45CC-E9A3-450F-AE09-38D68CD496B5}" presName="connTx" presStyleLbl="parChTrans1D2" presStyleIdx="3" presStyleCnt="5"/>
      <dgm:spPr/>
      <dgm:t>
        <a:bodyPr/>
        <a:lstStyle/>
        <a:p>
          <a:endParaRPr lang="tr-TR"/>
        </a:p>
      </dgm:t>
    </dgm:pt>
    <dgm:pt modelId="{2A5EFB50-3CFD-4552-8832-A026C631E107}" type="pres">
      <dgm:prSet presAssocID="{FBD6A36C-3B5D-445A-AA6F-C15670DFDE87}" presName="root2" presStyleCnt="0"/>
      <dgm:spPr/>
    </dgm:pt>
    <dgm:pt modelId="{DCF8541F-1BE3-4DCD-B62E-DF92C321F623}" type="pres">
      <dgm:prSet presAssocID="{FBD6A36C-3B5D-445A-AA6F-C15670DFDE87}" presName="LevelTwoTextNode" presStyleLbl="node2" presStyleIdx="3" presStyleCnt="5" custScaleX="191192" custLinFactNeighborX="-1782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DCF1656-9F12-42A7-8546-7280E1B6D117}" type="pres">
      <dgm:prSet presAssocID="{FBD6A36C-3B5D-445A-AA6F-C15670DFDE87}" presName="level3hierChild" presStyleCnt="0"/>
      <dgm:spPr/>
    </dgm:pt>
    <dgm:pt modelId="{2A6A60F5-805D-4F64-AE27-77C599458A51}" type="pres">
      <dgm:prSet presAssocID="{BC43830A-4FBB-4404-8FED-4AACA2C7197D}" presName="conn2-1" presStyleLbl="parChTrans1D2" presStyleIdx="4" presStyleCnt="5"/>
      <dgm:spPr/>
      <dgm:t>
        <a:bodyPr/>
        <a:lstStyle/>
        <a:p>
          <a:endParaRPr lang="tr-TR"/>
        </a:p>
      </dgm:t>
    </dgm:pt>
    <dgm:pt modelId="{3C4E5596-B202-4622-9420-60F3DA9B5958}" type="pres">
      <dgm:prSet presAssocID="{BC43830A-4FBB-4404-8FED-4AACA2C7197D}" presName="connTx" presStyleLbl="parChTrans1D2" presStyleIdx="4" presStyleCnt="5"/>
      <dgm:spPr/>
      <dgm:t>
        <a:bodyPr/>
        <a:lstStyle/>
        <a:p>
          <a:endParaRPr lang="tr-TR"/>
        </a:p>
      </dgm:t>
    </dgm:pt>
    <dgm:pt modelId="{C3BB5BAB-F136-4F51-B4FF-82B394A910E2}" type="pres">
      <dgm:prSet presAssocID="{023F872D-6B6B-4EB0-B714-57B1EA3D59AC}" presName="root2" presStyleCnt="0"/>
      <dgm:spPr/>
    </dgm:pt>
    <dgm:pt modelId="{646973A6-335A-47C0-B8A2-766E53ABB4AE}" type="pres">
      <dgm:prSet presAssocID="{023F872D-6B6B-4EB0-B714-57B1EA3D59AC}" presName="LevelTwoTextNode" presStyleLbl="node2" presStyleIdx="4" presStyleCnt="5" custScaleX="191192" custLinFactNeighborX="-1782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EFB2AD4-D7E6-4BC7-8165-0CCBD900F4DB}" type="pres">
      <dgm:prSet presAssocID="{023F872D-6B6B-4EB0-B714-57B1EA3D59AC}" presName="level3hierChild" presStyleCnt="0"/>
      <dgm:spPr/>
    </dgm:pt>
  </dgm:ptLst>
  <dgm:cxnLst>
    <dgm:cxn modelId="{D09B0F22-DCFE-4A9F-AE23-D001FE2952ED}" type="presOf" srcId="{BC43830A-4FBB-4404-8FED-4AACA2C7197D}" destId="{2A6A60F5-805D-4F64-AE27-77C599458A51}" srcOrd="0" destOrd="0" presId="urn:microsoft.com/office/officeart/2008/layout/HorizontalMultiLevelHierarchy"/>
    <dgm:cxn modelId="{51EED88E-D8FB-42EA-95CC-279E7A8FF47A}" type="presOf" srcId="{7F0BDB97-D921-4D3F-BE95-50DAAEE6B135}" destId="{496A2F4C-AF59-42AC-9165-3F9072B9671D}" srcOrd="0" destOrd="0" presId="urn:microsoft.com/office/officeart/2008/layout/HorizontalMultiLevelHierarchy"/>
    <dgm:cxn modelId="{A65C7F2D-A46C-43A5-8E4C-456098F432C8}" type="presOf" srcId="{D9EDB460-3DB5-4FC5-9D67-AAAB4A686414}" destId="{CD15902F-1A92-4080-ABE1-F0FFEA33815A}" srcOrd="1" destOrd="0" presId="urn:microsoft.com/office/officeart/2008/layout/HorizontalMultiLevelHierarchy"/>
    <dgm:cxn modelId="{6C14A2CD-4615-4F71-8B42-A6F64C746909}" type="presOf" srcId="{023F872D-6B6B-4EB0-B714-57B1EA3D59AC}" destId="{646973A6-335A-47C0-B8A2-766E53ABB4AE}" srcOrd="0" destOrd="0" presId="urn:microsoft.com/office/officeart/2008/layout/HorizontalMultiLevelHierarchy"/>
    <dgm:cxn modelId="{8800A286-911B-4786-B049-5C9EC8EF294F}" srcId="{7F0BDB97-D921-4D3F-BE95-50DAAEE6B135}" destId="{BEF79C69-073B-45F2-8E6C-7A2D3582D5F0}" srcOrd="2" destOrd="0" parTransId="{2BFCFD3C-D90F-40C9-A639-4B860D141439}" sibTransId="{20B5291F-45D4-47E4-AE7C-00D531070ED1}"/>
    <dgm:cxn modelId="{2B0770CE-C97D-4D54-BC2C-96EA3D27F63B}" type="presOf" srcId="{2BFCFD3C-D90F-40C9-A639-4B860D141439}" destId="{B5142F1F-A842-4DAB-9FAD-2591216E7F8E}" srcOrd="0" destOrd="0" presId="urn:microsoft.com/office/officeart/2008/layout/HorizontalMultiLevelHierarchy"/>
    <dgm:cxn modelId="{9DA879B5-A878-4164-92B5-BBDF66EDB86D}" type="presOf" srcId="{DEE8BFAF-799C-4AF8-B1EF-419F8EE4F3AA}" destId="{01E20DB2-246D-40C1-BC47-56EC093BF2E2}" srcOrd="0" destOrd="0" presId="urn:microsoft.com/office/officeart/2008/layout/HorizontalMultiLevelHierarchy"/>
    <dgm:cxn modelId="{4BD39272-F441-4C7C-A714-C67496EB27BE}" type="presOf" srcId="{BC43830A-4FBB-4404-8FED-4AACA2C7197D}" destId="{3C4E5596-B202-4622-9420-60F3DA9B5958}" srcOrd="1" destOrd="0" presId="urn:microsoft.com/office/officeart/2008/layout/HorizontalMultiLevelHierarchy"/>
    <dgm:cxn modelId="{A484D4A4-D68C-409B-BDFB-3BC1524DE17E}" srcId="{7F0BDB97-D921-4D3F-BE95-50DAAEE6B135}" destId="{FBD6A36C-3B5D-445A-AA6F-C15670DFDE87}" srcOrd="3" destOrd="0" parTransId="{E7BF45CC-E9A3-450F-AE09-38D68CD496B5}" sibTransId="{8FE3C10F-2AAE-42BD-B59D-0BAE1E53A1CC}"/>
    <dgm:cxn modelId="{BEEFF194-5A24-4F4D-99B7-FF4C1940CC02}" type="presOf" srcId="{FBD6A36C-3B5D-445A-AA6F-C15670DFDE87}" destId="{DCF8541F-1BE3-4DCD-B62E-DF92C321F623}" srcOrd="0" destOrd="0" presId="urn:microsoft.com/office/officeart/2008/layout/HorizontalMultiLevelHierarchy"/>
    <dgm:cxn modelId="{99E36BD5-03D9-42B7-B8ED-E20EF18AAE16}" srcId="{7F0BDB97-D921-4D3F-BE95-50DAAEE6B135}" destId="{023F872D-6B6B-4EB0-B714-57B1EA3D59AC}" srcOrd="4" destOrd="0" parTransId="{BC43830A-4FBB-4404-8FED-4AACA2C7197D}" sibTransId="{6066CAF1-AF5B-440C-86D7-B4311C099381}"/>
    <dgm:cxn modelId="{E9867B47-B39C-4EF9-AD5C-072F827B7B32}" srcId="{7F0BDB97-D921-4D3F-BE95-50DAAEE6B135}" destId="{F0C41DA3-29E6-472A-BA78-3EDBFFA988EE}" srcOrd="1" destOrd="0" parTransId="{F90CD3F2-2587-4E6D-9DF7-FB529FCA0C24}" sibTransId="{DB017887-153E-4A27-AB5C-24F3DF7253F2}"/>
    <dgm:cxn modelId="{4879E0CF-1F06-402C-8BE2-E168F804F350}" type="presOf" srcId="{2BFCFD3C-D90F-40C9-A639-4B860D141439}" destId="{2FC0A88B-196F-4D71-9A71-89533327F8E0}" srcOrd="1" destOrd="0" presId="urn:microsoft.com/office/officeart/2008/layout/HorizontalMultiLevelHierarchy"/>
    <dgm:cxn modelId="{26F42E61-4334-401D-8C94-7ED4772384E5}" srcId="{8B06730A-1BC4-4A2A-812A-06146CDF0E24}" destId="{7F0BDB97-D921-4D3F-BE95-50DAAEE6B135}" srcOrd="0" destOrd="0" parTransId="{52C35260-0E45-40F8-8C1B-AA3D5ECA2BCC}" sibTransId="{DC633225-6ACF-4E44-AC63-65693498B9AB}"/>
    <dgm:cxn modelId="{4A3C4EAC-452D-4AF2-B901-688A6839DAD2}" type="presOf" srcId="{F0C41DA3-29E6-472A-BA78-3EDBFFA988EE}" destId="{78A63BA5-4A17-4A10-91C0-24AB70157564}" srcOrd="0" destOrd="0" presId="urn:microsoft.com/office/officeart/2008/layout/HorizontalMultiLevelHierarchy"/>
    <dgm:cxn modelId="{83DE7874-C298-4D0E-9200-8F5DB09943C0}" type="presOf" srcId="{F90CD3F2-2587-4E6D-9DF7-FB529FCA0C24}" destId="{37AA1B56-2915-4BF9-8E40-CFDF99F95641}" srcOrd="0" destOrd="0" presId="urn:microsoft.com/office/officeart/2008/layout/HorizontalMultiLevelHierarchy"/>
    <dgm:cxn modelId="{1DDD1E6C-1DF4-46F0-944D-1C9508D58769}" type="presOf" srcId="{E7BF45CC-E9A3-450F-AE09-38D68CD496B5}" destId="{45D71068-D065-44A5-A167-F5DD1E11C6B8}" srcOrd="0" destOrd="0" presId="urn:microsoft.com/office/officeart/2008/layout/HorizontalMultiLevelHierarchy"/>
    <dgm:cxn modelId="{68899FC7-4E55-46F0-9476-E6D8EE7B8F28}" type="presOf" srcId="{BEF79C69-073B-45F2-8E6C-7A2D3582D5F0}" destId="{AA9B821F-2F50-4FF6-B49A-CF8B06532EC3}" srcOrd="0" destOrd="0" presId="urn:microsoft.com/office/officeart/2008/layout/HorizontalMultiLevelHierarchy"/>
    <dgm:cxn modelId="{CC6BD45C-AB6B-43C5-A6FB-17120401CD57}" type="presOf" srcId="{D9EDB460-3DB5-4FC5-9D67-AAAB4A686414}" destId="{A8DE4E50-4496-49E9-8CC7-74D33CC75455}" srcOrd="0" destOrd="0" presId="urn:microsoft.com/office/officeart/2008/layout/HorizontalMultiLevelHierarchy"/>
    <dgm:cxn modelId="{0D2F1380-0549-4A5C-A00F-07CEC7A2B771}" type="presOf" srcId="{8B06730A-1BC4-4A2A-812A-06146CDF0E24}" destId="{CB764FC4-5149-4533-98F3-2D311A008CE3}" srcOrd="0" destOrd="0" presId="urn:microsoft.com/office/officeart/2008/layout/HorizontalMultiLevelHierarchy"/>
    <dgm:cxn modelId="{30F79810-FE8E-43DF-A9CF-75E054D520B9}" type="presOf" srcId="{F90CD3F2-2587-4E6D-9DF7-FB529FCA0C24}" destId="{43228AF7-FBF4-4C91-B3BD-CC13C0BE63D0}" srcOrd="1" destOrd="0" presId="urn:microsoft.com/office/officeart/2008/layout/HorizontalMultiLevelHierarchy"/>
    <dgm:cxn modelId="{D785CAA6-7FB0-4DC1-8FFC-D99BA47C950E}" srcId="{7F0BDB97-D921-4D3F-BE95-50DAAEE6B135}" destId="{DEE8BFAF-799C-4AF8-B1EF-419F8EE4F3AA}" srcOrd="0" destOrd="0" parTransId="{D9EDB460-3DB5-4FC5-9D67-AAAB4A686414}" sibTransId="{F5E29122-EE82-47B6-BB83-65D0734AA9A7}"/>
    <dgm:cxn modelId="{319BD256-2813-445E-B41C-AB50ADE84037}" type="presOf" srcId="{E7BF45CC-E9A3-450F-AE09-38D68CD496B5}" destId="{5C301069-FC76-45E0-8187-4325B2C100F1}" srcOrd="1" destOrd="0" presId="urn:microsoft.com/office/officeart/2008/layout/HorizontalMultiLevelHierarchy"/>
    <dgm:cxn modelId="{F7DC24E7-FF2D-4315-B517-87791B5B9C71}" type="presParOf" srcId="{CB764FC4-5149-4533-98F3-2D311A008CE3}" destId="{7050CD98-7F49-4F32-A19D-4D49B0CFE5A1}" srcOrd="0" destOrd="0" presId="urn:microsoft.com/office/officeart/2008/layout/HorizontalMultiLevelHierarchy"/>
    <dgm:cxn modelId="{AC3707A6-56DF-4555-9FA2-1C6AAF2AE7B9}" type="presParOf" srcId="{7050CD98-7F49-4F32-A19D-4D49B0CFE5A1}" destId="{496A2F4C-AF59-42AC-9165-3F9072B9671D}" srcOrd="0" destOrd="0" presId="urn:microsoft.com/office/officeart/2008/layout/HorizontalMultiLevelHierarchy"/>
    <dgm:cxn modelId="{447BA119-B97E-466C-B7BE-DD8010B8F511}" type="presParOf" srcId="{7050CD98-7F49-4F32-A19D-4D49B0CFE5A1}" destId="{A606D997-2EFE-42E8-96ED-C5A82A91D6F7}" srcOrd="1" destOrd="0" presId="urn:microsoft.com/office/officeart/2008/layout/HorizontalMultiLevelHierarchy"/>
    <dgm:cxn modelId="{54B257FB-D11E-422F-9741-F55DA684E4A7}" type="presParOf" srcId="{A606D997-2EFE-42E8-96ED-C5A82A91D6F7}" destId="{A8DE4E50-4496-49E9-8CC7-74D33CC75455}" srcOrd="0" destOrd="0" presId="urn:microsoft.com/office/officeart/2008/layout/HorizontalMultiLevelHierarchy"/>
    <dgm:cxn modelId="{0DBB7B6B-E88B-436E-8219-21B5B051162B}" type="presParOf" srcId="{A8DE4E50-4496-49E9-8CC7-74D33CC75455}" destId="{CD15902F-1A92-4080-ABE1-F0FFEA33815A}" srcOrd="0" destOrd="0" presId="urn:microsoft.com/office/officeart/2008/layout/HorizontalMultiLevelHierarchy"/>
    <dgm:cxn modelId="{65245C29-7EB3-45F3-827F-139F8E3DE843}" type="presParOf" srcId="{A606D997-2EFE-42E8-96ED-C5A82A91D6F7}" destId="{9ABC7347-C465-4A2B-956E-D907CD727CD2}" srcOrd="1" destOrd="0" presId="urn:microsoft.com/office/officeart/2008/layout/HorizontalMultiLevelHierarchy"/>
    <dgm:cxn modelId="{5067E727-28AB-474B-96BC-55B54138142D}" type="presParOf" srcId="{9ABC7347-C465-4A2B-956E-D907CD727CD2}" destId="{01E20DB2-246D-40C1-BC47-56EC093BF2E2}" srcOrd="0" destOrd="0" presId="urn:microsoft.com/office/officeart/2008/layout/HorizontalMultiLevelHierarchy"/>
    <dgm:cxn modelId="{082903D8-C092-460B-AC3D-9F74DB071601}" type="presParOf" srcId="{9ABC7347-C465-4A2B-956E-D907CD727CD2}" destId="{76BA9C18-E798-4D0E-9C3A-F4343A09BEFE}" srcOrd="1" destOrd="0" presId="urn:microsoft.com/office/officeart/2008/layout/HorizontalMultiLevelHierarchy"/>
    <dgm:cxn modelId="{CEFF4C39-C325-4D4F-BE1D-32F8A7A7AE56}" type="presParOf" srcId="{A606D997-2EFE-42E8-96ED-C5A82A91D6F7}" destId="{37AA1B56-2915-4BF9-8E40-CFDF99F95641}" srcOrd="2" destOrd="0" presId="urn:microsoft.com/office/officeart/2008/layout/HorizontalMultiLevelHierarchy"/>
    <dgm:cxn modelId="{83E8CBB6-49AE-4B42-9FD5-B9D6FCCF1460}" type="presParOf" srcId="{37AA1B56-2915-4BF9-8E40-CFDF99F95641}" destId="{43228AF7-FBF4-4C91-B3BD-CC13C0BE63D0}" srcOrd="0" destOrd="0" presId="urn:microsoft.com/office/officeart/2008/layout/HorizontalMultiLevelHierarchy"/>
    <dgm:cxn modelId="{8AF6C0CE-D04F-4606-9945-1EF902D24C47}" type="presParOf" srcId="{A606D997-2EFE-42E8-96ED-C5A82A91D6F7}" destId="{68002B5F-3C8C-4CAD-8B6A-34F2FA7D05CC}" srcOrd="3" destOrd="0" presId="urn:microsoft.com/office/officeart/2008/layout/HorizontalMultiLevelHierarchy"/>
    <dgm:cxn modelId="{4AB9A3AB-BA33-4B34-85B0-E36D6C800388}" type="presParOf" srcId="{68002B5F-3C8C-4CAD-8B6A-34F2FA7D05CC}" destId="{78A63BA5-4A17-4A10-91C0-24AB70157564}" srcOrd="0" destOrd="0" presId="urn:microsoft.com/office/officeart/2008/layout/HorizontalMultiLevelHierarchy"/>
    <dgm:cxn modelId="{D4052A60-DB01-483C-BA04-60AF7A7D59FF}" type="presParOf" srcId="{68002B5F-3C8C-4CAD-8B6A-34F2FA7D05CC}" destId="{6A094984-D9CA-48BB-895B-2B1B4E94F30C}" srcOrd="1" destOrd="0" presId="urn:microsoft.com/office/officeart/2008/layout/HorizontalMultiLevelHierarchy"/>
    <dgm:cxn modelId="{AC15D2AC-5D82-47CF-B8ED-0AFDB8738C3D}" type="presParOf" srcId="{A606D997-2EFE-42E8-96ED-C5A82A91D6F7}" destId="{B5142F1F-A842-4DAB-9FAD-2591216E7F8E}" srcOrd="4" destOrd="0" presId="urn:microsoft.com/office/officeart/2008/layout/HorizontalMultiLevelHierarchy"/>
    <dgm:cxn modelId="{580C81C8-2A57-4114-AE84-EF3FA9F639CC}" type="presParOf" srcId="{B5142F1F-A842-4DAB-9FAD-2591216E7F8E}" destId="{2FC0A88B-196F-4D71-9A71-89533327F8E0}" srcOrd="0" destOrd="0" presId="urn:microsoft.com/office/officeart/2008/layout/HorizontalMultiLevelHierarchy"/>
    <dgm:cxn modelId="{134268C5-CD3A-4D95-B2D3-B30B1AD5DD6B}" type="presParOf" srcId="{A606D997-2EFE-42E8-96ED-C5A82A91D6F7}" destId="{E01D1796-10CD-4AC3-A096-0D54E2B62664}" srcOrd="5" destOrd="0" presId="urn:microsoft.com/office/officeart/2008/layout/HorizontalMultiLevelHierarchy"/>
    <dgm:cxn modelId="{3F6B9F6F-A917-4291-8ADB-64A3207C1A9E}" type="presParOf" srcId="{E01D1796-10CD-4AC3-A096-0D54E2B62664}" destId="{AA9B821F-2F50-4FF6-B49A-CF8B06532EC3}" srcOrd="0" destOrd="0" presId="urn:microsoft.com/office/officeart/2008/layout/HorizontalMultiLevelHierarchy"/>
    <dgm:cxn modelId="{F5CA7BFD-4278-49A2-AE9F-25CD8D07DF8A}" type="presParOf" srcId="{E01D1796-10CD-4AC3-A096-0D54E2B62664}" destId="{65BF90FD-3024-4476-9D6C-D42A567B2E89}" srcOrd="1" destOrd="0" presId="urn:microsoft.com/office/officeart/2008/layout/HorizontalMultiLevelHierarchy"/>
    <dgm:cxn modelId="{EB2E2D63-2BE3-4AE1-B62A-1F8AAAD0B5AE}" type="presParOf" srcId="{A606D997-2EFE-42E8-96ED-C5A82A91D6F7}" destId="{45D71068-D065-44A5-A167-F5DD1E11C6B8}" srcOrd="6" destOrd="0" presId="urn:microsoft.com/office/officeart/2008/layout/HorizontalMultiLevelHierarchy"/>
    <dgm:cxn modelId="{6BD1A51C-A8FB-4324-B3A8-74211919144D}" type="presParOf" srcId="{45D71068-D065-44A5-A167-F5DD1E11C6B8}" destId="{5C301069-FC76-45E0-8187-4325B2C100F1}" srcOrd="0" destOrd="0" presId="urn:microsoft.com/office/officeart/2008/layout/HorizontalMultiLevelHierarchy"/>
    <dgm:cxn modelId="{9535E3A8-9D9E-4D0D-B13B-EEEBDD52692B}" type="presParOf" srcId="{A606D997-2EFE-42E8-96ED-C5A82A91D6F7}" destId="{2A5EFB50-3CFD-4552-8832-A026C631E107}" srcOrd="7" destOrd="0" presId="urn:microsoft.com/office/officeart/2008/layout/HorizontalMultiLevelHierarchy"/>
    <dgm:cxn modelId="{D0B27BF4-64AE-4012-9AF5-0479A3AA9709}" type="presParOf" srcId="{2A5EFB50-3CFD-4552-8832-A026C631E107}" destId="{DCF8541F-1BE3-4DCD-B62E-DF92C321F623}" srcOrd="0" destOrd="0" presId="urn:microsoft.com/office/officeart/2008/layout/HorizontalMultiLevelHierarchy"/>
    <dgm:cxn modelId="{C3E2512F-2DE5-4B53-B0AF-A94E37E3B34C}" type="presParOf" srcId="{2A5EFB50-3CFD-4552-8832-A026C631E107}" destId="{FDCF1656-9F12-42A7-8546-7280E1B6D117}" srcOrd="1" destOrd="0" presId="urn:microsoft.com/office/officeart/2008/layout/HorizontalMultiLevelHierarchy"/>
    <dgm:cxn modelId="{D9BC43F9-2A61-4214-8A37-F330871F6E9C}" type="presParOf" srcId="{A606D997-2EFE-42E8-96ED-C5A82A91D6F7}" destId="{2A6A60F5-805D-4F64-AE27-77C599458A51}" srcOrd="8" destOrd="0" presId="urn:microsoft.com/office/officeart/2008/layout/HorizontalMultiLevelHierarchy"/>
    <dgm:cxn modelId="{856B31AC-609B-4145-B410-7CF868A511B0}" type="presParOf" srcId="{2A6A60F5-805D-4F64-AE27-77C599458A51}" destId="{3C4E5596-B202-4622-9420-60F3DA9B5958}" srcOrd="0" destOrd="0" presId="urn:microsoft.com/office/officeart/2008/layout/HorizontalMultiLevelHierarchy"/>
    <dgm:cxn modelId="{D443889A-F3DC-4C01-BDF7-6F7B2F82DE3E}" type="presParOf" srcId="{A606D997-2EFE-42E8-96ED-C5A82A91D6F7}" destId="{C3BB5BAB-F136-4F51-B4FF-82B394A910E2}" srcOrd="9" destOrd="0" presId="urn:microsoft.com/office/officeart/2008/layout/HorizontalMultiLevelHierarchy"/>
    <dgm:cxn modelId="{4684F066-3065-4715-9686-7CCF7C9BBD8C}" type="presParOf" srcId="{C3BB5BAB-F136-4F51-B4FF-82B394A910E2}" destId="{646973A6-335A-47C0-B8A2-766E53ABB4AE}" srcOrd="0" destOrd="0" presId="urn:microsoft.com/office/officeart/2008/layout/HorizontalMultiLevelHierarchy"/>
    <dgm:cxn modelId="{1E3FE18C-63F2-40D7-A141-320D28ED1071}" type="presParOf" srcId="{C3BB5BAB-F136-4F51-B4FF-82B394A910E2}" destId="{3EFB2AD4-D7E6-4BC7-8165-0CCBD900F4D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3549FB-9235-4431-BE70-F6580CC74CD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DBBC920-3BDE-4717-8637-48D31E6366A5}">
      <dgm:prSet phldrT="[Metin]"/>
      <dgm:spPr/>
      <dgm:t>
        <a:bodyPr/>
        <a:lstStyle/>
        <a:p>
          <a:r>
            <a:rPr lang="tr-TR" dirty="0" smtClean="0">
              <a:solidFill>
                <a:srgbClr val="002060"/>
              </a:solidFill>
            </a:rPr>
            <a:t>19 Milyon Konut</a:t>
          </a:r>
          <a:endParaRPr lang="tr-TR" dirty="0">
            <a:solidFill>
              <a:srgbClr val="002060"/>
            </a:solidFill>
          </a:endParaRPr>
        </a:p>
      </dgm:t>
    </dgm:pt>
    <dgm:pt modelId="{513BBA97-C1CF-4F23-8A62-98580BD04D9C}" type="parTrans" cxnId="{5029AFAF-A4E2-4970-B7DF-A2A752B60694}">
      <dgm:prSet/>
      <dgm:spPr/>
      <dgm:t>
        <a:bodyPr/>
        <a:lstStyle/>
        <a:p>
          <a:endParaRPr lang="tr-TR"/>
        </a:p>
      </dgm:t>
    </dgm:pt>
    <dgm:pt modelId="{D8347550-818C-4CCE-9D98-3839B97699D1}" type="sibTrans" cxnId="{5029AFAF-A4E2-4970-B7DF-A2A752B60694}">
      <dgm:prSet/>
      <dgm:spPr/>
      <dgm:t>
        <a:bodyPr/>
        <a:lstStyle/>
        <a:p>
          <a:endParaRPr lang="tr-TR"/>
        </a:p>
      </dgm:t>
    </dgm:pt>
    <dgm:pt modelId="{E44D2045-5220-41E4-B506-4AF1E46FAB75}">
      <dgm:prSet phldrT="[Metin]"/>
      <dgm:spPr/>
      <dgm:t>
        <a:bodyPr/>
        <a:lstStyle/>
        <a:p>
          <a:r>
            <a:rPr lang="tr-TR" dirty="0" smtClean="0">
              <a:solidFill>
                <a:srgbClr val="002060"/>
              </a:solidFill>
            </a:rPr>
            <a:t>Ülkemiz nüfusunun % 77’si kentlerde yaşamakta</a:t>
          </a:r>
          <a:endParaRPr lang="tr-TR" dirty="0">
            <a:solidFill>
              <a:srgbClr val="002060"/>
            </a:solidFill>
          </a:endParaRPr>
        </a:p>
      </dgm:t>
    </dgm:pt>
    <dgm:pt modelId="{1674DC33-FCCD-4A37-97D7-10C4ED0CE007}" type="parTrans" cxnId="{AEB0D46A-8BF1-4103-AB10-F36BE8F72109}">
      <dgm:prSet/>
      <dgm:spPr/>
      <dgm:t>
        <a:bodyPr/>
        <a:lstStyle/>
        <a:p>
          <a:endParaRPr lang="tr-TR"/>
        </a:p>
      </dgm:t>
    </dgm:pt>
    <dgm:pt modelId="{4153C27E-9966-466E-88AC-6283F89137D8}" type="sibTrans" cxnId="{AEB0D46A-8BF1-4103-AB10-F36BE8F72109}">
      <dgm:prSet/>
      <dgm:spPr/>
      <dgm:t>
        <a:bodyPr/>
        <a:lstStyle/>
        <a:p>
          <a:endParaRPr lang="tr-TR"/>
        </a:p>
      </dgm:t>
    </dgm:pt>
    <dgm:pt modelId="{9607A46E-EFF2-4F5D-89D4-EA7B21156AB7}">
      <dgm:prSet phldrT="[Metin]"/>
      <dgm:spPr/>
      <dgm:t>
        <a:bodyPr/>
        <a:lstStyle/>
        <a:p>
          <a:r>
            <a:rPr lang="tr-TR" dirty="0" smtClean="0">
              <a:solidFill>
                <a:srgbClr val="002060"/>
              </a:solidFill>
            </a:rPr>
            <a:t>Konutların % 90’ı 1. ve 2. Derece deprem kuşağında</a:t>
          </a:r>
          <a:endParaRPr lang="tr-TR" dirty="0">
            <a:solidFill>
              <a:srgbClr val="002060"/>
            </a:solidFill>
          </a:endParaRPr>
        </a:p>
      </dgm:t>
    </dgm:pt>
    <dgm:pt modelId="{A51C1C40-9AD1-4261-97D2-8F8677DEE593}" type="parTrans" cxnId="{D0278815-D2AD-49EC-A167-DB2A3493BB74}">
      <dgm:prSet/>
      <dgm:spPr/>
      <dgm:t>
        <a:bodyPr/>
        <a:lstStyle/>
        <a:p>
          <a:endParaRPr lang="tr-TR"/>
        </a:p>
      </dgm:t>
    </dgm:pt>
    <dgm:pt modelId="{8AF913F8-5641-490C-9E3A-22CF491E8632}" type="sibTrans" cxnId="{D0278815-D2AD-49EC-A167-DB2A3493BB74}">
      <dgm:prSet/>
      <dgm:spPr/>
      <dgm:t>
        <a:bodyPr/>
        <a:lstStyle/>
        <a:p>
          <a:endParaRPr lang="tr-TR"/>
        </a:p>
      </dgm:t>
    </dgm:pt>
    <dgm:pt modelId="{3E871EC8-7701-4F0D-9CAE-4A597D3A9DFA}">
      <dgm:prSet phldrT="[Metin]"/>
      <dgm:spPr/>
      <dgm:t>
        <a:bodyPr/>
        <a:lstStyle/>
        <a:p>
          <a:r>
            <a:rPr lang="tr-TR" dirty="0" smtClean="0">
              <a:solidFill>
                <a:srgbClr val="002060"/>
              </a:solidFill>
            </a:rPr>
            <a:t>Yaklaşık 7 milyon binada yenileme/güçlendirme çalışmaları</a:t>
          </a:r>
          <a:endParaRPr lang="tr-TR" dirty="0">
            <a:solidFill>
              <a:srgbClr val="002060"/>
            </a:solidFill>
          </a:endParaRPr>
        </a:p>
      </dgm:t>
    </dgm:pt>
    <dgm:pt modelId="{02D45997-0D79-4B82-8596-6ABA4DF5B2DD}" type="parTrans" cxnId="{45F6C3ED-6BBA-43CA-9A81-F29DF516A3A9}">
      <dgm:prSet/>
      <dgm:spPr/>
      <dgm:t>
        <a:bodyPr/>
        <a:lstStyle/>
        <a:p>
          <a:endParaRPr lang="tr-TR"/>
        </a:p>
      </dgm:t>
    </dgm:pt>
    <dgm:pt modelId="{07AD9F32-D3CF-4FBA-A6C2-619F2E5012FE}" type="sibTrans" cxnId="{45F6C3ED-6BBA-43CA-9A81-F29DF516A3A9}">
      <dgm:prSet/>
      <dgm:spPr/>
      <dgm:t>
        <a:bodyPr/>
        <a:lstStyle/>
        <a:p>
          <a:endParaRPr lang="tr-TR"/>
        </a:p>
      </dgm:t>
    </dgm:pt>
    <dgm:pt modelId="{6802864E-49DD-4C15-A9C5-730122153732}" type="pres">
      <dgm:prSet presAssocID="{BF3549FB-9235-4431-BE70-F6580CC74CD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EDDD7283-867B-4067-822B-34B6497831B6}" type="pres">
      <dgm:prSet presAssocID="{FDBBC920-3BDE-4717-8637-48D31E6366A5}" presName="thickLine" presStyleLbl="alignNode1" presStyleIdx="0" presStyleCnt="1"/>
      <dgm:spPr/>
    </dgm:pt>
    <dgm:pt modelId="{E8242304-7F15-4508-A463-7F607C84FD7C}" type="pres">
      <dgm:prSet presAssocID="{FDBBC920-3BDE-4717-8637-48D31E6366A5}" presName="horz1" presStyleCnt="0"/>
      <dgm:spPr/>
    </dgm:pt>
    <dgm:pt modelId="{787811C7-0B62-4906-AF7E-607ED76F6829}" type="pres">
      <dgm:prSet presAssocID="{FDBBC920-3BDE-4717-8637-48D31E6366A5}" presName="tx1" presStyleLbl="revTx" presStyleIdx="0" presStyleCnt="4"/>
      <dgm:spPr/>
      <dgm:t>
        <a:bodyPr/>
        <a:lstStyle/>
        <a:p>
          <a:endParaRPr lang="tr-TR"/>
        </a:p>
      </dgm:t>
    </dgm:pt>
    <dgm:pt modelId="{4A03E72E-FC5A-424D-8E59-7CF7B7184144}" type="pres">
      <dgm:prSet presAssocID="{FDBBC920-3BDE-4717-8637-48D31E6366A5}" presName="vert1" presStyleCnt="0"/>
      <dgm:spPr/>
    </dgm:pt>
    <dgm:pt modelId="{89CB26B1-6943-4E28-9A65-F2F21FC5E079}" type="pres">
      <dgm:prSet presAssocID="{E44D2045-5220-41E4-B506-4AF1E46FAB75}" presName="vertSpace2a" presStyleCnt="0"/>
      <dgm:spPr/>
    </dgm:pt>
    <dgm:pt modelId="{0E8C9004-882A-4893-91E8-3749EC941C9E}" type="pres">
      <dgm:prSet presAssocID="{E44D2045-5220-41E4-B506-4AF1E46FAB75}" presName="horz2" presStyleCnt="0"/>
      <dgm:spPr/>
    </dgm:pt>
    <dgm:pt modelId="{60F4FA8D-6677-4754-BB6A-93BAB16DFEDE}" type="pres">
      <dgm:prSet presAssocID="{E44D2045-5220-41E4-B506-4AF1E46FAB75}" presName="horzSpace2" presStyleCnt="0"/>
      <dgm:spPr/>
    </dgm:pt>
    <dgm:pt modelId="{2EF0138F-8479-4BB8-B69C-A365D537F2C9}" type="pres">
      <dgm:prSet presAssocID="{E44D2045-5220-41E4-B506-4AF1E46FAB75}" presName="tx2" presStyleLbl="revTx" presStyleIdx="1" presStyleCnt="4"/>
      <dgm:spPr/>
      <dgm:t>
        <a:bodyPr/>
        <a:lstStyle/>
        <a:p>
          <a:endParaRPr lang="tr-TR"/>
        </a:p>
      </dgm:t>
    </dgm:pt>
    <dgm:pt modelId="{A3F3891B-3515-487F-9873-775E75BBD340}" type="pres">
      <dgm:prSet presAssocID="{E44D2045-5220-41E4-B506-4AF1E46FAB75}" presName="vert2" presStyleCnt="0"/>
      <dgm:spPr/>
    </dgm:pt>
    <dgm:pt modelId="{5B7F4D2C-6978-436C-A7EA-574613049A40}" type="pres">
      <dgm:prSet presAssocID="{E44D2045-5220-41E4-B506-4AF1E46FAB75}" presName="thinLine2b" presStyleLbl="callout" presStyleIdx="0" presStyleCnt="3"/>
      <dgm:spPr/>
    </dgm:pt>
    <dgm:pt modelId="{354DA5AC-55B4-4BB9-A534-6BA2C9A7FB27}" type="pres">
      <dgm:prSet presAssocID="{E44D2045-5220-41E4-B506-4AF1E46FAB75}" presName="vertSpace2b" presStyleCnt="0"/>
      <dgm:spPr/>
    </dgm:pt>
    <dgm:pt modelId="{2E5F33A2-F8D3-4FC3-8DDF-DD95D7DB289C}" type="pres">
      <dgm:prSet presAssocID="{9607A46E-EFF2-4F5D-89D4-EA7B21156AB7}" presName="horz2" presStyleCnt="0"/>
      <dgm:spPr/>
    </dgm:pt>
    <dgm:pt modelId="{745C2698-32AE-46AD-8C8D-7D0DAD613861}" type="pres">
      <dgm:prSet presAssocID="{9607A46E-EFF2-4F5D-89D4-EA7B21156AB7}" presName="horzSpace2" presStyleCnt="0"/>
      <dgm:spPr/>
    </dgm:pt>
    <dgm:pt modelId="{09C86817-9B3E-40D7-816F-D8F3EFDDB168}" type="pres">
      <dgm:prSet presAssocID="{9607A46E-EFF2-4F5D-89D4-EA7B21156AB7}" presName="tx2" presStyleLbl="revTx" presStyleIdx="2" presStyleCnt="4"/>
      <dgm:spPr/>
      <dgm:t>
        <a:bodyPr/>
        <a:lstStyle/>
        <a:p>
          <a:endParaRPr lang="tr-TR"/>
        </a:p>
      </dgm:t>
    </dgm:pt>
    <dgm:pt modelId="{1D533AC4-C52B-4457-8D02-F459FEFEC57C}" type="pres">
      <dgm:prSet presAssocID="{9607A46E-EFF2-4F5D-89D4-EA7B21156AB7}" presName="vert2" presStyleCnt="0"/>
      <dgm:spPr/>
    </dgm:pt>
    <dgm:pt modelId="{49BC21F4-624C-429E-B08D-0D2CBECE523D}" type="pres">
      <dgm:prSet presAssocID="{9607A46E-EFF2-4F5D-89D4-EA7B21156AB7}" presName="thinLine2b" presStyleLbl="callout" presStyleIdx="1" presStyleCnt="3" custLinFactNeighborX="935" custLinFactNeighborY="-25220"/>
      <dgm:spPr/>
    </dgm:pt>
    <dgm:pt modelId="{8B61894B-1811-4C9D-A5A3-5B0CD56E5136}" type="pres">
      <dgm:prSet presAssocID="{9607A46E-EFF2-4F5D-89D4-EA7B21156AB7}" presName="vertSpace2b" presStyleCnt="0"/>
      <dgm:spPr/>
    </dgm:pt>
    <dgm:pt modelId="{6E8DF85B-783B-4BC2-8627-09FA40853374}" type="pres">
      <dgm:prSet presAssocID="{3E871EC8-7701-4F0D-9CAE-4A597D3A9DFA}" presName="horz2" presStyleCnt="0"/>
      <dgm:spPr/>
    </dgm:pt>
    <dgm:pt modelId="{D2B7411B-5782-4647-9AA5-82CF8EB344A8}" type="pres">
      <dgm:prSet presAssocID="{3E871EC8-7701-4F0D-9CAE-4A597D3A9DFA}" presName="horzSpace2" presStyleCnt="0"/>
      <dgm:spPr/>
    </dgm:pt>
    <dgm:pt modelId="{97DB4A60-F968-422A-A0F2-B692403F2E46}" type="pres">
      <dgm:prSet presAssocID="{3E871EC8-7701-4F0D-9CAE-4A597D3A9DFA}" presName="tx2" presStyleLbl="revTx" presStyleIdx="3" presStyleCnt="4" custLinFactNeighborX="2152" custLinFactNeighborY="-1226"/>
      <dgm:spPr/>
      <dgm:t>
        <a:bodyPr/>
        <a:lstStyle/>
        <a:p>
          <a:endParaRPr lang="tr-TR"/>
        </a:p>
      </dgm:t>
    </dgm:pt>
    <dgm:pt modelId="{0B2A2819-137D-4FAD-9967-8C085E5E80F5}" type="pres">
      <dgm:prSet presAssocID="{3E871EC8-7701-4F0D-9CAE-4A597D3A9DFA}" presName="vert2" presStyleCnt="0"/>
      <dgm:spPr/>
    </dgm:pt>
    <dgm:pt modelId="{051062C5-2F30-41FC-AAF9-70E55F8BD8D9}" type="pres">
      <dgm:prSet presAssocID="{3E871EC8-7701-4F0D-9CAE-4A597D3A9DFA}" presName="thinLine2b" presStyleLbl="callout" presStyleIdx="2" presStyleCnt="3"/>
      <dgm:spPr/>
    </dgm:pt>
    <dgm:pt modelId="{004AEDB7-F380-4F1F-866C-A32DD1E4B5BD}" type="pres">
      <dgm:prSet presAssocID="{3E871EC8-7701-4F0D-9CAE-4A597D3A9DFA}" presName="vertSpace2b" presStyleCnt="0"/>
      <dgm:spPr/>
    </dgm:pt>
  </dgm:ptLst>
  <dgm:cxnLst>
    <dgm:cxn modelId="{D0278815-D2AD-49EC-A167-DB2A3493BB74}" srcId="{FDBBC920-3BDE-4717-8637-48D31E6366A5}" destId="{9607A46E-EFF2-4F5D-89D4-EA7B21156AB7}" srcOrd="1" destOrd="0" parTransId="{A51C1C40-9AD1-4261-97D2-8F8677DEE593}" sibTransId="{8AF913F8-5641-490C-9E3A-22CF491E8632}"/>
    <dgm:cxn modelId="{F4CD05F7-18C9-4EE7-91BE-1E2CB8678C7F}" type="presOf" srcId="{E44D2045-5220-41E4-B506-4AF1E46FAB75}" destId="{2EF0138F-8479-4BB8-B69C-A365D537F2C9}" srcOrd="0" destOrd="0" presId="urn:microsoft.com/office/officeart/2008/layout/LinedList"/>
    <dgm:cxn modelId="{C5661C1C-CAC1-46E0-B35B-19794BC32E0F}" type="presOf" srcId="{BF3549FB-9235-4431-BE70-F6580CC74CDA}" destId="{6802864E-49DD-4C15-A9C5-730122153732}" srcOrd="0" destOrd="0" presId="urn:microsoft.com/office/officeart/2008/layout/LinedList"/>
    <dgm:cxn modelId="{1C086A7A-82A7-4CAE-813D-59208824CDDE}" type="presOf" srcId="{FDBBC920-3BDE-4717-8637-48D31E6366A5}" destId="{787811C7-0B62-4906-AF7E-607ED76F6829}" srcOrd="0" destOrd="0" presId="urn:microsoft.com/office/officeart/2008/layout/LinedList"/>
    <dgm:cxn modelId="{45F6C3ED-6BBA-43CA-9A81-F29DF516A3A9}" srcId="{FDBBC920-3BDE-4717-8637-48D31E6366A5}" destId="{3E871EC8-7701-4F0D-9CAE-4A597D3A9DFA}" srcOrd="2" destOrd="0" parTransId="{02D45997-0D79-4B82-8596-6ABA4DF5B2DD}" sibTransId="{07AD9F32-D3CF-4FBA-A6C2-619F2E5012FE}"/>
    <dgm:cxn modelId="{E089D260-6BC5-4280-8163-EC147D61B656}" type="presOf" srcId="{9607A46E-EFF2-4F5D-89D4-EA7B21156AB7}" destId="{09C86817-9B3E-40D7-816F-D8F3EFDDB168}" srcOrd="0" destOrd="0" presId="urn:microsoft.com/office/officeart/2008/layout/LinedList"/>
    <dgm:cxn modelId="{AEB0D46A-8BF1-4103-AB10-F36BE8F72109}" srcId="{FDBBC920-3BDE-4717-8637-48D31E6366A5}" destId="{E44D2045-5220-41E4-B506-4AF1E46FAB75}" srcOrd="0" destOrd="0" parTransId="{1674DC33-FCCD-4A37-97D7-10C4ED0CE007}" sibTransId="{4153C27E-9966-466E-88AC-6283F89137D8}"/>
    <dgm:cxn modelId="{5029AFAF-A4E2-4970-B7DF-A2A752B60694}" srcId="{BF3549FB-9235-4431-BE70-F6580CC74CDA}" destId="{FDBBC920-3BDE-4717-8637-48D31E6366A5}" srcOrd="0" destOrd="0" parTransId="{513BBA97-C1CF-4F23-8A62-98580BD04D9C}" sibTransId="{D8347550-818C-4CCE-9D98-3839B97699D1}"/>
    <dgm:cxn modelId="{3CCAD6B5-7B18-4A88-B550-4A5779B76510}" type="presOf" srcId="{3E871EC8-7701-4F0D-9CAE-4A597D3A9DFA}" destId="{97DB4A60-F968-422A-A0F2-B692403F2E46}" srcOrd="0" destOrd="0" presId="urn:microsoft.com/office/officeart/2008/layout/LinedList"/>
    <dgm:cxn modelId="{41B8FBDF-EF95-4001-B067-D762F4329136}" type="presParOf" srcId="{6802864E-49DD-4C15-A9C5-730122153732}" destId="{EDDD7283-867B-4067-822B-34B6497831B6}" srcOrd="0" destOrd="0" presId="urn:microsoft.com/office/officeart/2008/layout/LinedList"/>
    <dgm:cxn modelId="{CDAFCFE3-391E-4642-B502-4094D6964D5C}" type="presParOf" srcId="{6802864E-49DD-4C15-A9C5-730122153732}" destId="{E8242304-7F15-4508-A463-7F607C84FD7C}" srcOrd="1" destOrd="0" presId="urn:microsoft.com/office/officeart/2008/layout/LinedList"/>
    <dgm:cxn modelId="{918235DA-357D-4A65-B7F0-05588575AA32}" type="presParOf" srcId="{E8242304-7F15-4508-A463-7F607C84FD7C}" destId="{787811C7-0B62-4906-AF7E-607ED76F6829}" srcOrd="0" destOrd="0" presId="urn:microsoft.com/office/officeart/2008/layout/LinedList"/>
    <dgm:cxn modelId="{08A2336B-8504-4190-A664-24136667D605}" type="presParOf" srcId="{E8242304-7F15-4508-A463-7F607C84FD7C}" destId="{4A03E72E-FC5A-424D-8E59-7CF7B7184144}" srcOrd="1" destOrd="0" presId="urn:microsoft.com/office/officeart/2008/layout/LinedList"/>
    <dgm:cxn modelId="{0400C227-AC5E-4677-BDC9-6C6A5F628330}" type="presParOf" srcId="{4A03E72E-FC5A-424D-8E59-7CF7B7184144}" destId="{89CB26B1-6943-4E28-9A65-F2F21FC5E079}" srcOrd="0" destOrd="0" presId="urn:microsoft.com/office/officeart/2008/layout/LinedList"/>
    <dgm:cxn modelId="{B76436D4-0892-4A1A-9009-85D8D3125D7F}" type="presParOf" srcId="{4A03E72E-FC5A-424D-8E59-7CF7B7184144}" destId="{0E8C9004-882A-4893-91E8-3749EC941C9E}" srcOrd="1" destOrd="0" presId="urn:microsoft.com/office/officeart/2008/layout/LinedList"/>
    <dgm:cxn modelId="{FA5C82A4-31B0-4F02-ADB2-C35D1420CDC4}" type="presParOf" srcId="{0E8C9004-882A-4893-91E8-3749EC941C9E}" destId="{60F4FA8D-6677-4754-BB6A-93BAB16DFEDE}" srcOrd="0" destOrd="0" presId="urn:microsoft.com/office/officeart/2008/layout/LinedList"/>
    <dgm:cxn modelId="{8AE548AA-745D-4F18-93B5-FA5A09D5CB67}" type="presParOf" srcId="{0E8C9004-882A-4893-91E8-3749EC941C9E}" destId="{2EF0138F-8479-4BB8-B69C-A365D537F2C9}" srcOrd="1" destOrd="0" presId="urn:microsoft.com/office/officeart/2008/layout/LinedList"/>
    <dgm:cxn modelId="{A353B496-FB9B-4EDD-AF44-0B9B671CAC8F}" type="presParOf" srcId="{0E8C9004-882A-4893-91E8-3749EC941C9E}" destId="{A3F3891B-3515-487F-9873-775E75BBD340}" srcOrd="2" destOrd="0" presId="urn:microsoft.com/office/officeart/2008/layout/LinedList"/>
    <dgm:cxn modelId="{DDF1A69C-5E4E-459C-A2E7-6F553ACFE44E}" type="presParOf" srcId="{4A03E72E-FC5A-424D-8E59-7CF7B7184144}" destId="{5B7F4D2C-6978-436C-A7EA-574613049A40}" srcOrd="2" destOrd="0" presId="urn:microsoft.com/office/officeart/2008/layout/LinedList"/>
    <dgm:cxn modelId="{D2603C1E-66EB-4734-A6AA-2146664B24D8}" type="presParOf" srcId="{4A03E72E-FC5A-424D-8E59-7CF7B7184144}" destId="{354DA5AC-55B4-4BB9-A534-6BA2C9A7FB27}" srcOrd="3" destOrd="0" presId="urn:microsoft.com/office/officeart/2008/layout/LinedList"/>
    <dgm:cxn modelId="{4CCBD132-1BEC-4134-AAF5-8929DA82CA48}" type="presParOf" srcId="{4A03E72E-FC5A-424D-8E59-7CF7B7184144}" destId="{2E5F33A2-F8D3-4FC3-8DDF-DD95D7DB289C}" srcOrd="4" destOrd="0" presId="urn:microsoft.com/office/officeart/2008/layout/LinedList"/>
    <dgm:cxn modelId="{83DC9F02-EB56-4E26-825C-275E8985155D}" type="presParOf" srcId="{2E5F33A2-F8D3-4FC3-8DDF-DD95D7DB289C}" destId="{745C2698-32AE-46AD-8C8D-7D0DAD613861}" srcOrd="0" destOrd="0" presId="urn:microsoft.com/office/officeart/2008/layout/LinedList"/>
    <dgm:cxn modelId="{302D007D-BBB4-45B3-9D8E-BD07C5569D0C}" type="presParOf" srcId="{2E5F33A2-F8D3-4FC3-8DDF-DD95D7DB289C}" destId="{09C86817-9B3E-40D7-816F-D8F3EFDDB168}" srcOrd="1" destOrd="0" presId="urn:microsoft.com/office/officeart/2008/layout/LinedList"/>
    <dgm:cxn modelId="{80936713-57D6-440F-867A-30C2356FCFA6}" type="presParOf" srcId="{2E5F33A2-F8D3-4FC3-8DDF-DD95D7DB289C}" destId="{1D533AC4-C52B-4457-8D02-F459FEFEC57C}" srcOrd="2" destOrd="0" presId="urn:microsoft.com/office/officeart/2008/layout/LinedList"/>
    <dgm:cxn modelId="{1AD3FE65-6D35-4747-A1BE-BEAF3035C48E}" type="presParOf" srcId="{4A03E72E-FC5A-424D-8E59-7CF7B7184144}" destId="{49BC21F4-624C-429E-B08D-0D2CBECE523D}" srcOrd="5" destOrd="0" presId="urn:microsoft.com/office/officeart/2008/layout/LinedList"/>
    <dgm:cxn modelId="{8571FA23-D937-4085-90A3-73465C1D9802}" type="presParOf" srcId="{4A03E72E-FC5A-424D-8E59-7CF7B7184144}" destId="{8B61894B-1811-4C9D-A5A3-5B0CD56E5136}" srcOrd="6" destOrd="0" presId="urn:microsoft.com/office/officeart/2008/layout/LinedList"/>
    <dgm:cxn modelId="{6C3E469C-2DF2-4C50-B7DB-06A4FC5C6768}" type="presParOf" srcId="{4A03E72E-FC5A-424D-8E59-7CF7B7184144}" destId="{6E8DF85B-783B-4BC2-8627-09FA40853374}" srcOrd="7" destOrd="0" presId="urn:microsoft.com/office/officeart/2008/layout/LinedList"/>
    <dgm:cxn modelId="{0B289928-9838-428E-B67B-A3D950564910}" type="presParOf" srcId="{6E8DF85B-783B-4BC2-8627-09FA40853374}" destId="{D2B7411B-5782-4647-9AA5-82CF8EB344A8}" srcOrd="0" destOrd="0" presId="urn:microsoft.com/office/officeart/2008/layout/LinedList"/>
    <dgm:cxn modelId="{4031E955-925E-4C6F-82FF-DFA4C65B108A}" type="presParOf" srcId="{6E8DF85B-783B-4BC2-8627-09FA40853374}" destId="{97DB4A60-F968-422A-A0F2-B692403F2E46}" srcOrd="1" destOrd="0" presId="urn:microsoft.com/office/officeart/2008/layout/LinedList"/>
    <dgm:cxn modelId="{848A3980-9E8E-4108-ACC5-33D65EF980F8}" type="presParOf" srcId="{6E8DF85B-783B-4BC2-8627-09FA40853374}" destId="{0B2A2819-137D-4FAD-9967-8C085E5E80F5}" srcOrd="2" destOrd="0" presId="urn:microsoft.com/office/officeart/2008/layout/LinedList"/>
    <dgm:cxn modelId="{D737DBC8-57DD-4835-88ED-F4476637167E}" type="presParOf" srcId="{4A03E72E-FC5A-424D-8E59-7CF7B7184144}" destId="{051062C5-2F30-41FC-AAF9-70E55F8BD8D9}" srcOrd="8" destOrd="0" presId="urn:microsoft.com/office/officeart/2008/layout/LinedList"/>
    <dgm:cxn modelId="{F8462E30-22E3-4204-99D8-750084C1BF3F}" type="presParOf" srcId="{4A03E72E-FC5A-424D-8E59-7CF7B7184144}" destId="{004AEDB7-F380-4F1F-866C-A32DD1E4B5B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47C10A-0010-46F2-BCFB-40317952EA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tr-TR"/>
        </a:p>
      </dgm:t>
    </dgm:pt>
    <dgm:pt modelId="{FE7BD93D-B71C-4D04-87F5-A118750D0A56}">
      <dgm:prSet phldrT="[Metin]"/>
      <dgm:spPr/>
      <dgm:t>
        <a:bodyPr/>
        <a:lstStyle/>
        <a:p>
          <a:r>
            <a:rPr lang="tr-TR" dirty="0" smtClean="0">
              <a:solidFill>
                <a:srgbClr val="002060"/>
              </a:solidFill>
              <a:latin typeface="+mn-lt"/>
            </a:rPr>
            <a:t>Belediyelerin denetimleri ve bu işi yapan firmaların </a:t>
          </a:r>
          <a:r>
            <a:rPr lang="tr-TR" dirty="0" err="1" smtClean="0">
              <a:solidFill>
                <a:srgbClr val="002060"/>
              </a:solidFill>
              <a:latin typeface="+mn-lt"/>
            </a:rPr>
            <a:t>manüplasyonu</a:t>
          </a:r>
          <a:r>
            <a:rPr lang="tr-TR" dirty="0" smtClean="0">
              <a:solidFill>
                <a:srgbClr val="002060"/>
              </a:solidFill>
              <a:latin typeface="+mn-lt"/>
            </a:rPr>
            <a:t> yüzünden gerçek miktarının çok altında çıkmaktadır.</a:t>
          </a:r>
          <a:endParaRPr lang="tr-TR" dirty="0">
            <a:solidFill>
              <a:srgbClr val="002060"/>
            </a:solidFill>
          </a:endParaRPr>
        </a:p>
      </dgm:t>
    </dgm:pt>
    <dgm:pt modelId="{146EF5F8-0CEF-4F4B-8B54-AF9E27E4891B}" type="parTrans" cxnId="{A68484FD-E183-42C1-B02E-DA19A0B18136}">
      <dgm:prSet/>
      <dgm:spPr/>
      <dgm:t>
        <a:bodyPr/>
        <a:lstStyle/>
        <a:p>
          <a:endParaRPr lang="tr-TR"/>
        </a:p>
      </dgm:t>
    </dgm:pt>
    <dgm:pt modelId="{F270A600-571A-413A-A5BC-8CCDCFF95727}" type="sibTrans" cxnId="{A68484FD-E183-42C1-B02E-DA19A0B18136}">
      <dgm:prSet/>
      <dgm:spPr/>
      <dgm:t>
        <a:bodyPr/>
        <a:lstStyle/>
        <a:p>
          <a:endParaRPr lang="tr-TR">
            <a:solidFill>
              <a:srgbClr val="002060"/>
            </a:solidFill>
          </a:endParaRPr>
        </a:p>
      </dgm:t>
    </dgm:pt>
    <dgm:pt modelId="{A64EFE38-B1F5-41C6-B335-C785965AD467}">
      <dgm:prSet/>
      <dgm:spPr/>
      <dgm:t>
        <a:bodyPr/>
        <a:lstStyle/>
        <a:p>
          <a:r>
            <a:rPr lang="tr-TR" dirty="0" smtClean="0">
              <a:solidFill>
                <a:srgbClr val="002060"/>
              </a:solidFill>
              <a:latin typeface="+mn-lt"/>
            </a:rPr>
            <a:t>Asbestli olma olasılığı yüksek malzemenin (kazan dairesi, marley, </a:t>
          </a:r>
          <a:r>
            <a:rPr lang="tr-TR" dirty="0" err="1" smtClean="0">
              <a:solidFill>
                <a:srgbClr val="002060"/>
              </a:solidFill>
              <a:latin typeface="+mn-lt"/>
            </a:rPr>
            <a:t>eternit</a:t>
          </a:r>
          <a:r>
            <a:rPr lang="tr-TR" dirty="0" smtClean="0">
              <a:solidFill>
                <a:srgbClr val="002060"/>
              </a:solidFill>
              <a:latin typeface="+mn-lt"/>
            </a:rPr>
            <a:t>) önceden sökülmesi.</a:t>
          </a:r>
        </a:p>
      </dgm:t>
    </dgm:pt>
    <dgm:pt modelId="{46473AB7-10BB-468B-A6F5-63EB8889EE9B}" type="parTrans" cxnId="{C810D41B-EE35-4819-AAB3-3EFB8DB6A17A}">
      <dgm:prSet/>
      <dgm:spPr/>
      <dgm:t>
        <a:bodyPr/>
        <a:lstStyle/>
        <a:p>
          <a:endParaRPr lang="tr-TR"/>
        </a:p>
      </dgm:t>
    </dgm:pt>
    <dgm:pt modelId="{B796F260-8860-4073-BDF6-C990B9829DF1}" type="sibTrans" cxnId="{C810D41B-EE35-4819-AAB3-3EFB8DB6A17A}">
      <dgm:prSet/>
      <dgm:spPr/>
      <dgm:t>
        <a:bodyPr/>
        <a:lstStyle/>
        <a:p>
          <a:endParaRPr lang="tr-TR"/>
        </a:p>
      </dgm:t>
    </dgm:pt>
    <dgm:pt modelId="{99F22694-09B7-46BF-927D-0B6F1E972114}">
      <dgm:prSet/>
      <dgm:spPr/>
      <dgm:t>
        <a:bodyPr/>
        <a:lstStyle/>
        <a:p>
          <a:r>
            <a:rPr lang="tr-TR" dirty="0" smtClean="0">
              <a:solidFill>
                <a:srgbClr val="002060"/>
              </a:solidFill>
              <a:latin typeface="+mn-lt"/>
            </a:rPr>
            <a:t>Asbest analizi yapan firmaların bu konuda ehil olmaması.</a:t>
          </a:r>
          <a:endParaRPr lang="tr-TR" dirty="0">
            <a:solidFill>
              <a:srgbClr val="002060"/>
            </a:solidFill>
            <a:latin typeface="+mn-lt"/>
          </a:endParaRPr>
        </a:p>
      </dgm:t>
    </dgm:pt>
    <dgm:pt modelId="{703F9012-4CD0-433B-99A8-6BFCA51FBFDC}" type="parTrans" cxnId="{F023BFE4-C211-4ECB-A064-0A37F5E41CBC}">
      <dgm:prSet/>
      <dgm:spPr/>
      <dgm:t>
        <a:bodyPr/>
        <a:lstStyle/>
        <a:p>
          <a:endParaRPr lang="tr-TR"/>
        </a:p>
      </dgm:t>
    </dgm:pt>
    <dgm:pt modelId="{271EF74B-EC69-4CC8-BF40-F012572C060B}" type="sibTrans" cxnId="{F023BFE4-C211-4ECB-A064-0A37F5E41CBC}">
      <dgm:prSet/>
      <dgm:spPr/>
      <dgm:t>
        <a:bodyPr/>
        <a:lstStyle/>
        <a:p>
          <a:endParaRPr lang="tr-TR"/>
        </a:p>
      </dgm:t>
    </dgm:pt>
    <dgm:pt modelId="{65689ACC-4DAC-4545-960F-94FBFFFAF28E}">
      <dgm:prSet/>
      <dgm:spPr/>
      <dgm:t>
        <a:bodyPr/>
        <a:lstStyle/>
        <a:p>
          <a:r>
            <a:rPr lang="tr-TR" dirty="0" smtClean="0">
              <a:solidFill>
                <a:srgbClr val="002060"/>
              </a:solidFill>
              <a:latin typeface="+mn-lt"/>
            </a:rPr>
            <a:t>Belediyelerin ve resmi kurumların denetim konusundaki eksiklikleri.  </a:t>
          </a:r>
          <a:endParaRPr lang="tr-TR" dirty="0">
            <a:solidFill>
              <a:srgbClr val="002060"/>
            </a:solidFill>
            <a:latin typeface="+mn-lt"/>
          </a:endParaRPr>
        </a:p>
      </dgm:t>
    </dgm:pt>
    <dgm:pt modelId="{0B0BEAD6-62A6-422A-A929-0A1BBFF34E45}" type="parTrans" cxnId="{9E5A376D-929D-4830-A08C-6EFCE9FFA05D}">
      <dgm:prSet/>
      <dgm:spPr/>
      <dgm:t>
        <a:bodyPr/>
        <a:lstStyle/>
        <a:p>
          <a:endParaRPr lang="tr-TR"/>
        </a:p>
      </dgm:t>
    </dgm:pt>
    <dgm:pt modelId="{84B8D19F-4939-47B1-922A-C268F69EA484}" type="sibTrans" cxnId="{9E5A376D-929D-4830-A08C-6EFCE9FFA05D}">
      <dgm:prSet/>
      <dgm:spPr/>
      <dgm:t>
        <a:bodyPr/>
        <a:lstStyle/>
        <a:p>
          <a:endParaRPr lang="tr-TR"/>
        </a:p>
      </dgm:t>
    </dgm:pt>
    <dgm:pt modelId="{B17359EF-BDE2-4FFD-A08B-B2D94F7AF4E3}" type="pres">
      <dgm:prSet presAssocID="{B647C10A-0010-46F2-BCFB-40317952EAF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15A7E5B0-6D9F-40DC-9527-01C5BB1BDB76}" type="pres">
      <dgm:prSet presAssocID="{B647C10A-0010-46F2-BCFB-40317952EAF0}" presName="Name1" presStyleCnt="0"/>
      <dgm:spPr/>
    </dgm:pt>
    <dgm:pt modelId="{4FEB011B-CD7C-427E-AA06-754FFFFBFD6B}" type="pres">
      <dgm:prSet presAssocID="{B647C10A-0010-46F2-BCFB-40317952EAF0}" presName="cycle" presStyleCnt="0"/>
      <dgm:spPr/>
    </dgm:pt>
    <dgm:pt modelId="{69556F6C-4D26-4BFC-B800-A21AE3C9FFEA}" type="pres">
      <dgm:prSet presAssocID="{B647C10A-0010-46F2-BCFB-40317952EAF0}" presName="srcNode" presStyleLbl="node1" presStyleIdx="0" presStyleCnt="4"/>
      <dgm:spPr/>
    </dgm:pt>
    <dgm:pt modelId="{B0C4E84F-4E4F-428D-89EF-E284B1E97E61}" type="pres">
      <dgm:prSet presAssocID="{B647C10A-0010-46F2-BCFB-40317952EAF0}" presName="conn" presStyleLbl="parChTrans1D2" presStyleIdx="0" presStyleCnt="1"/>
      <dgm:spPr/>
      <dgm:t>
        <a:bodyPr/>
        <a:lstStyle/>
        <a:p>
          <a:endParaRPr lang="tr-TR"/>
        </a:p>
      </dgm:t>
    </dgm:pt>
    <dgm:pt modelId="{50AE0497-0D3A-42AD-853E-539D5E8B3D70}" type="pres">
      <dgm:prSet presAssocID="{B647C10A-0010-46F2-BCFB-40317952EAF0}" presName="extraNode" presStyleLbl="node1" presStyleIdx="0" presStyleCnt="4"/>
      <dgm:spPr/>
    </dgm:pt>
    <dgm:pt modelId="{FEB4A3AB-3C9F-41C9-B425-E6FA97887744}" type="pres">
      <dgm:prSet presAssocID="{B647C10A-0010-46F2-BCFB-40317952EAF0}" presName="dstNode" presStyleLbl="node1" presStyleIdx="0" presStyleCnt="4"/>
      <dgm:spPr/>
    </dgm:pt>
    <dgm:pt modelId="{6BF22C34-32D5-464F-9573-ADE4E8EC620F}" type="pres">
      <dgm:prSet presAssocID="{FE7BD93D-B71C-4D04-87F5-A118750D0A5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E48342-49B3-4DE3-A7E5-C2F1C6F2EBF9}" type="pres">
      <dgm:prSet presAssocID="{FE7BD93D-B71C-4D04-87F5-A118750D0A56}" presName="accent_1" presStyleCnt="0"/>
      <dgm:spPr/>
    </dgm:pt>
    <dgm:pt modelId="{EE34162F-4689-40C3-A122-4E1313323E06}" type="pres">
      <dgm:prSet presAssocID="{FE7BD93D-B71C-4D04-87F5-A118750D0A56}" presName="accentRepeatNode" presStyleLbl="solidFgAcc1" presStyleIdx="0" presStyleCnt="4"/>
      <dgm:spPr/>
    </dgm:pt>
    <dgm:pt modelId="{A3547E8E-0E62-4256-AEC8-E8E0A68100B6}" type="pres">
      <dgm:prSet presAssocID="{A64EFE38-B1F5-41C6-B335-C785965AD46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555182-9ACF-4D26-90DF-B002A3DC99C2}" type="pres">
      <dgm:prSet presAssocID="{A64EFE38-B1F5-41C6-B335-C785965AD467}" presName="accent_2" presStyleCnt="0"/>
      <dgm:spPr/>
    </dgm:pt>
    <dgm:pt modelId="{2A25A875-005B-49F8-A02A-46D49DF310E2}" type="pres">
      <dgm:prSet presAssocID="{A64EFE38-B1F5-41C6-B335-C785965AD467}" presName="accentRepeatNode" presStyleLbl="solidFgAcc1" presStyleIdx="1" presStyleCnt="4"/>
      <dgm:spPr/>
    </dgm:pt>
    <dgm:pt modelId="{4802707E-E686-4F1C-8CD4-C0963C08263B}" type="pres">
      <dgm:prSet presAssocID="{99F22694-09B7-46BF-927D-0B6F1E97211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B401B8-B703-4141-A7F2-4A74878363CD}" type="pres">
      <dgm:prSet presAssocID="{99F22694-09B7-46BF-927D-0B6F1E972114}" presName="accent_3" presStyleCnt="0"/>
      <dgm:spPr/>
    </dgm:pt>
    <dgm:pt modelId="{8AFD2AD7-32A0-4EB7-A3E7-9C598A719587}" type="pres">
      <dgm:prSet presAssocID="{99F22694-09B7-46BF-927D-0B6F1E972114}" presName="accentRepeatNode" presStyleLbl="solidFgAcc1" presStyleIdx="2" presStyleCnt="4"/>
      <dgm:spPr/>
    </dgm:pt>
    <dgm:pt modelId="{4D3734BC-0214-468F-B2E4-B56A0B79E273}" type="pres">
      <dgm:prSet presAssocID="{65689ACC-4DAC-4545-960F-94FBFFFAF28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3E7122-29A4-4C06-87E7-1892D7F11E56}" type="pres">
      <dgm:prSet presAssocID="{65689ACC-4DAC-4545-960F-94FBFFFAF28E}" presName="accent_4" presStyleCnt="0"/>
      <dgm:spPr/>
    </dgm:pt>
    <dgm:pt modelId="{A4A8BBFB-7085-445B-ADBC-ED31A9B5000E}" type="pres">
      <dgm:prSet presAssocID="{65689ACC-4DAC-4545-960F-94FBFFFAF28E}" presName="accentRepeatNode" presStyleLbl="solidFgAcc1" presStyleIdx="3" presStyleCnt="4"/>
      <dgm:spPr/>
    </dgm:pt>
  </dgm:ptLst>
  <dgm:cxnLst>
    <dgm:cxn modelId="{F023BFE4-C211-4ECB-A064-0A37F5E41CBC}" srcId="{B647C10A-0010-46F2-BCFB-40317952EAF0}" destId="{99F22694-09B7-46BF-927D-0B6F1E972114}" srcOrd="2" destOrd="0" parTransId="{703F9012-4CD0-433B-99A8-6BFCA51FBFDC}" sibTransId="{271EF74B-EC69-4CC8-BF40-F012572C060B}"/>
    <dgm:cxn modelId="{C810D41B-EE35-4819-AAB3-3EFB8DB6A17A}" srcId="{B647C10A-0010-46F2-BCFB-40317952EAF0}" destId="{A64EFE38-B1F5-41C6-B335-C785965AD467}" srcOrd="1" destOrd="0" parTransId="{46473AB7-10BB-468B-A6F5-63EB8889EE9B}" sibTransId="{B796F260-8860-4073-BDF6-C990B9829DF1}"/>
    <dgm:cxn modelId="{69895145-AB73-4504-B0D5-9DB07C55558F}" type="presOf" srcId="{99F22694-09B7-46BF-927D-0B6F1E972114}" destId="{4802707E-E686-4F1C-8CD4-C0963C08263B}" srcOrd="0" destOrd="0" presId="urn:microsoft.com/office/officeart/2008/layout/VerticalCurvedList"/>
    <dgm:cxn modelId="{A68484FD-E183-42C1-B02E-DA19A0B18136}" srcId="{B647C10A-0010-46F2-BCFB-40317952EAF0}" destId="{FE7BD93D-B71C-4D04-87F5-A118750D0A56}" srcOrd="0" destOrd="0" parTransId="{146EF5F8-0CEF-4F4B-8B54-AF9E27E4891B}" sibTransId="{F270A600-571A-413A-A5BC-8CCDCFF95727}"/>
    <dgm:cxn modelId="{CAD13F95-490A-4BCC-AC55-DF1D324C5F14}" type="presOf" srcId="{65689ACC-4DAC-4545-960F-94FBFFFAF28E}" destId="{4D3734BC-0214-468F-B2E4-B56A0B79E273}" srcOrd="0" destOrd="0" presId="urn:microsoft.com/office/officeart/2008/layout/VerticalCurvedList"/>
    <dgm:cxn modelId="{19FBDF62-C101-42E0-8580-D9C03F87469C}" type="presOf" srcId="{FE7BD93D-B71C-4D04-87F5-A118750D0A56}" destId="{6BF22C34-32D5-464F-9573-ADE4E8EC620F}" srcOrd="0" destOrd="0" presId="urn:microsoft.com/office/officeart/2008/layout/VerticalCurvedList"/>
    <dgm:cxn modelId="{434106BB-91CC-4F08-B5EB-D9F605C91B97}" type="presOf" srcId="{A64EFE38-B1F5-41C6-B335-C785965AD467}" destId="{A3547E8E-0E62-4256-AEC8-E8E0A68100B6}" srcOrd="0" destOrd="0" presId="urn:microsoft.com/office/officeart/2008/layout/VerticalCurvedList"/>
    <dgm:cxn modelId="{A2E0B775-EE9C-48A8-94D3-B21097A73795}" type="presOf" srcId="{B647C10A-0010-46F2-BCFB-40317952EAF0}" destId="{B17359EF-BDE2-4FFD-A08B-B2D94F7AF4E3}" srcOrd="0" destOrd="0" presId="urn:microsoft.com/office/officeart/2008/layout/VerticalCurvedList"/>
    <dgm:cxn modelId="{9E5A376D-929D-4830-A08C-6EFCE9FFA05D}" srcId="{B647C10A-0010-46F2-BCFB-40317952EAF0}" destId="{65689ACC-4DAC-4545-960F-94FBFFFAF28E}" srcOrd="3" destOrd="0" parTransId="{0B0BEAD6-62A6-422A-A929-0A1BBFF34E45}" sibTransId="{84B8D19F-4939-47B1-922A-C268F69EA484}"/>
    <dgm:cxn modelId="{37D8F1B9-0754-408A-8FC5-3639A4466714}" type="presOf" srcId="{F270A600-571A-413A-A5BC-8CCDCFF95727}" destId="{B0C4E84F-4E4F-428D-89EF-E284B1E97E61}" srcOrd="0" destOrd="0" presId="urn:microsoft.com/office/officeart/2008/layout/VerticalCurvedList"/>
    <dgm:cxn modelId="{C54C6221-24CD-40DB-8454-59B66148442A}" type="presParOf" srcId="{B17359EF-BDE2-4FFD-A08B-B2D94F7AF4E3}" destId="{15A7E5B0-6D9F-40DC-9527-01C5BB1BDB76}" srcOrd="0" destOrd="0" presId="urn:microsoft.com/office/officeart/2008/layout/VerticalCurvedList"/>
    <dgm:cxn modelId="{643B958E-D608-4D13-B2BE-9A70B261A2CB}" type="presParOf" srcId="{15A7E5B0-6D9F-40DC-9527-01C5BB1BDB76}" destId="{4FEB011B-CD7C-427E-AA06-754FFFFBFD6B}" srcOrd="0" destOrd="0" presId="urn:microsoft.com/office/officeart/2008/layout/VerticalCurvedList"/>
    <dgm:cxn modelId="{572651F3-8720-4BC0-9FF6-9C6FE849B85A}" type="presParOf" srcId="{4FEB011B-CD7C-427E-AA06-754FFFFBFD6B}" destId="{69556F6C-4D26-4BFC-B800-A21AE3C9FFEA}" srcOrd="0" destOrd="0" presId="urn:microsoft.com/office/officeart/2008/layout/VerticalCurvedList"/>
    <dgm:cxn modelId="{8B85E401-19BA-49C0-B572-682B56AB08FB}" type="presParOf" srcId="{4FEB011B-CD7C-427E-AA06-754FFFFBFD6B}" destId="{B0C4E84F-4E4F-428D-89EF-E284B1E97E61}" srcOrd="1" destOrd="0" presId="urn:microsoft.com/office/officeart/2008/layout/VerticalCurvedList"/>
    <dgm:cxn modelId="{A8998221-AF9D-4388-B316-43EDCF7AA5C0}" type="presParOf" srcId="{4FEB011B-CD7C-427E-AA06-754FFFFBFD6B}" destId="{50AE0497-0D3A-42AD-853E-539D5E8B3D70}" srcOrd="2" destOrd="0" presId="urn:microsoft.com/office/officeart/2008/layout/VerticalCurvedList"/>
    <dgm:cxn modelId="{7A300B24-6179-4469-A7F6-8BD04BAD6347}" type="presParOf" srcId="{4FEB011B-CD7C-427E-AA06-754FFFFBFD6B}" destId="{FEB4A3AB-3C9F-41C9-B425-E6FA97887744}" srcOrd="3" destOrd="0" presId="urn:microsoft.com/office/officeart/2008/layout/VerticalCurvedList"/>
    <dgm:cxn modelId="{6FBC3CAA-1B32-4F1E-8A00-29BDE7D6F819}" type="presParOf" srcId="{15A7E5B0-6D9F-40DC-9527-01C5BB1BDB76}" destId="{6BF22C34-32D5-464F-9573-ADE4E8EC620F}" srcOrd="1" destOrd="0" presId="urn:microsoft.com/office/officeart/2008/layout/VerticalCurvedList"/>
    <dgm:cxn modelId="{4003AD4F-E17D-4635-9293-EEFE1A1B7B91}" type="presParOf" srcId="{15A7E5B0-6D9F-40DC-9527-01C5BB1BDB76}" destId="{A1E48342-49B3-4DE3-A7E5-C2F1C6F2EBF9}" srcOrd="2" destOrd="0" presId="urn:microsoft.com/office/officeart/2008/layout/VerticalCurvedList"/>
    <dgm:cxn modelId="{7C1FE803-D137-4751-B478-6FC21DDA969D}" type="presParOf" srcId="{A1E48342-49B3-4DE3-A7E5-C2F1C6F2EBF9}" destId="{EE34162F-4689-40C3-A122-4E1313323E06}" srcOrd="0" destOrd="0" presId="urn:microsoft.com/office/officeart/2008/layout/VerticalCurvedList"/>
    <dgm:cxn modelId="{09E5E36B-AF28-43FB-9B02-B0C34AED4784}" type="presParOf" srcId="{15A7E5B0-6D9F-40DC-9527-01C5BB1BDB76}" destId="{A3547E8E-0E62-4256-AEC8-E8E0A68100B6}" srcOrd="3" destOrd="0" presId="urn:microsoft.com/office/officeart/2008/layout/VerticalCurvedList"/>
    <dgm:cxn modelId="{33C3962B-FA2E-4F56-AF91-6B389BAE8FE9}" type="presParOf" srcId="{15A7E5B0-6D9F-40DC-9527-01C5BB1BDB76}" destId="{E8555182-9ACF-4D26-90DF-B002A3DC99C2}" srcOrd="4" destOrd="0" presId="urn:microsoft.com/office/officeart/2008/layout/VerticalCurvedList"/>
    <dgm:cxn modelId="{5F646B43-B703-433E-937E-3B7B2F32BC82}" type="presParOf" srcId="{E8555182-9ACF-4D26-90DF-B002A3DC99C2}" destId="{2A25A875-005B-49F8-A02A-46D49DF310E2}" srcOrd="0" destOrd="0" presId="urn:microsoft.com/office/officeart/2008/layout/VerticalCurvedList"/>
    <dgm:cxn modelId="{79B835D1-B382-462A-A5DF-04FE66868A22}" type="presParOf" srcId="{15A7E5B0-6D9F-40DC-9527-01C5BB1BDB76}" destId="{4802707E-E686-4F1C-8CD4-C0963C08263B}" srcOrd="5" destOrd="0" presId="urn:microsoft.com/office/officeart/2008/layout/VerticalCurvedList"/>
    <dgm:cxn modelId="{9B8B31EC-2FB6-4379-84D0-4A8024450695}" type="presParOf" srcId="{15A7E5B0-6D9F-40DC-9527-01C5BB1BDB76}" destId="{4BB401B8-B703-4141-A7F2-4A74878363CD}" srcOrd="6" destOrd="0" presId="urn:microsoft.com/office/officeart/2008/layout/VerticalCurvedList"/>
    <dgm:cxn modelId="{8F55E07E-4CFC-44D4-9A46-FFE574DB53EB}" type="presParOf" srcId="{4BB401B8-B703-4141-A7F2-4A74878363CD}" destId="{8AFD2AD7-32A0-4EB7-A3E7-9C598A719587}" srcOrd="0" destOrd="0" presId="urn:microsoft.com/office/officeart/2008/layout/VerticalCurvedList"/>
    <dgm:cxn modelId="{3B4640A1-C396-4494-8FB2-251A6AA318DA}" type="presParOf" srcId="{15A7E5B0-6D9F-40DC-9527-01C5BB1BDB76}" destId="{4D3734BC-0214-468F-B2E4-B56A0B79E273}" srcOrd="7" destOrd="0" presId="urn:microsoft.com/office/officeart/2008/layout/VerticalCurvedList"/>
    <dgm:cxn modelId="{64DEAA02-7113-4660-93F3-D29E9606D2A0}" type="presParOf" srcId="{15A7E5B0-6D9F-40DC-9527-01C5BB1BDB76}" destId="{033E7122-29A4-4C06-87E7-1892D7F11E56}" srcOrd="8" destOrd="0" presId="urn:microsoft.com/office/officeart/2008/layout/VerticalCurvedList"/>
    <dgm:cxn modelId="{366ADC64-2848-4C66-A001-F94D773D38D5}" type="presParOf" srcId="{033E7122-29A4-4C06-87E7-1892D7F11E56}" destId="{A4A8BBFB-7085-445B-ADBC-ED31A9B5000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6F8294-4CED-4F08-BD3B-2FF9AD7DF97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9BFF9B76-D9CA-4C4F-9619-5DE82DB65D12}">
      <dgm:prSet phldrT="[Metin]" custT="1"/>
      <dgm:spPr/>
      <dgm:t>
        <a:bodyPr/>
        <a:lstStyle/>
        <a:p>
          <a:pPr algn="just"/>
          <a:r>
            <a:rPr lang="tr-TR" sz="1800" dirty="0" smtClean="0"/>
            <a:t>Örneğin OSHA 29 CFR </a:t>
          </a:r>
          <a:r>
            <a:rPr lang="tr-TR" sz="1800" dirty="0" err="1" smtClean="0"/>
            <a:t>Part</a:t>
          </a:r>
          <a:r>
            <a:rPr lang="tr-TR" sz="1800" dirty="0" smtClean="0"/>
            <a:t> 1926.1101 standardına (</a:t>
          </a:r>
          <a:r>
            <a:rPr lang="en-US" sz="1800" dirty="0" smtClean="0"/>
            <a:t>Safety and Health Regulations for Construction</a:t>
          </a:r>
          <a:r>
            <a:rPr lang="tr-TR" sz="1800" dirty="0" smtClean="0"/>
            <a:t>) göre eğer bir bina </a:t>
          </a:r>
          <a:r>
            <a:rPr lang="tr-TR" sz="1800" b="1" dirty="0" smtClean="0"/>
            <a:t>1981 yılı </a:t>
          </a:r>
          <a:r>
            <a:rPr lang="tr-TR" sz="1800" dirty="0" smtClean="0"/>
            <a:t>öncesinde yapılmışsa otomatik olarak bu binada kullanılmış malzemelerin asbest içerdiği varsayılır. </a:t>
          </a:r>
          <a:endParaRPr lang="tr-TR" sz="1800" dirty="0"/>
        </a:p>
      </dgm:t>
    </dgm:pt>
    <dgm:pt modelId="{E5B6F317-4D55-4148-A074-74A554BD067E}" type="parTrans" cxnId="{D330CDCB-1E08-4FB2-86F8-E536D73380EC}">
      <dgm:prSet/>
      <dgm:spPr/>
      <dgm:t>
        <a:bodyPr/>
        <a:lstStyle/>
        <a:p>
          <a:pPr algn="just"/>
          <a:endParaRPr lang="tr-TR" sz="2000"/>
        </a:p>
      </dgm:t>
    </dgm:pt>
    <dgm:pt modelId="{D11D6D63-AEFB-4CC9-9FDD-71877D4095A0}" type="sibTrans" cxnId="{D330CDCB-1E08-4FB2-86F8-E536D73380EC}">
      <dgm:prSet custT="1"/>
      <dgm:spPr/>
      <dgm:t>
        <a:bodyPr/>
        <a:lstStyle/>
        <a:p>
          <a:pPr algn="just"/>
          <a:endParaRPr lang="tr-TR" sz="4000"/>
        </a:p>
      </dgm:t>
    </dgm:pt>
    <dgm:pt modelId="{277CCDE1-D8AD-471D-9D32-D4F7493B9189}">
      <dgm:prSet custT="1"/>
      <dgm:spPr/>
      <dgm:t>
        <a:bodyPr/>
        <a:lstStyle/>
        <a:p>
          <a:pPr algn="just"/>
          <a:r>
            <a:rPr lang="tr-TR" sz="1800" smtClean="0"/>
            <a:t>İngiltere’de ise daha temkinli bir politika izlenerek </a:t>
          </a:r>
          <a:r>
            <a:rPr lang="tr-TR" sz="1800" b="1" smtClean="0"/>
            <a:t>2000 yılından</a:t>
          </a:r>
          <a:r>
            <a:rPr lang="tr-TR" sz="1800" smtClean="0"/>
            <a:t> önce yapılmış binalarda asbest tehlikesinin bulunabileceği belirtilir.</a:t>
          </a:r>
          <a:endParaRPr lang="tr-TR" sz="1800" b="1" dirty="0"/>
        </a:p>
      </dgm:t>
    </dgm:pt>
    <dgm:pt modelId="{365F2482-3FB1-4A62-A2F0-1EA37AE96E78}" type="parTrans" cxnId="{F1335329-B02A-420D-A295-11F2247AE4D5}">
      <dgm:prSet/>
      <dgm:spPr/>
      <dgm:t>
        <a:bodyPr/>
        <a:lstStyle/>
        <a:p>
          <a:pPr algn="just"/>
          <a:endParaRPr lang="tr-TR" sz="2000"/>
        </a:p>
      </dgm:t>
    </dgm:pt>
    <dgm:pt modelId="{FFCE329F-4CF4-4DAF-86C8-5CB40C2CDCF6}" type="sibTrans" cxnId="{F1335329-B02A-420D-A295-11F2247AE4D5}">
      <dgm:prSet/>
      <dgm:spPr/>
      <dgm:t>
        <a:bodyPr/>
        <a:lstStyle/>
        <a:p>
          <a:pPr algn="just"/>
          <a:endParaRPr lang="tr-TR" sz="2000"/>
        </a:p>
      </dgm:t>
    </dgm:pt>
    <dgm:pt modelId="{A75E2964-4560-4024-A37A-525CD09DFC95}" type="pres">
      <dgm:prSet presAssocID="{D66F8294-4CED-4F08-BD3B-2FF9AD7DF97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6D4D3EA-E974-4C45-A7A7-FE7C9CD9141C}" type="pres">
      <dgm:prSet presAssocID="{D66F8294-4CED-4F08-BD3B-2FF9AD7DF977}" presName="dummyMaxCanvas" presStyleCnt="0">
        <dgm:presLayoutVars/>
      </dgm:prSet>
      <dgm:spPr/>
    </dgm:pt>
    <dgm:pt modelId="{1671D3A2-8CCA-4279-8AF7-9362320BB082}" type="pres">
      <dgm:prSet presAssocID="{D66F8294-4CED-4F08-BD3B-2FF9AD7DF977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295552-BA5C-49FF-B959-6F4EEBF8AD8F}" type="pres">
      <dgm:prSet presAssocID="{D66F8294-4CED-4F08-BD3B-2FF9AD7DF977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F0E6C4-33B3-400C-B611-E8872EB36824}" type="pres">
      <dgm:prSet presAssocID="{D66F8294-4CED-4F08-BD3B-2FF9AD7DF977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2B13F3-FB5F-4171-8D93-371B5EF91829}" type="pres">
      <dgm:prSet presAssocID="{D66F8294-4CED-4F08-BD3B-2FF9AD7DF977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B9244-1B3F-4B27-AE9C-0854AC8F19A1}" type="pres">
      <dgm:prSet presAssocID="{D66F8294-4CED-4F08-BD3B-2FF9AD7DF977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40FB771-5FD5-42A8-8BFF-EAFE935293D8}" type="presOf" srcId="{D11D6D63-AEFB-4CC9-9FDD-71877D4095A0}" destId="{47F0E6C4-33B3-400C-B611-E8872EB36824}" srcOrd="0" destOrd="0" presId="urn:microsoft.com/office/officeart/2005/8/layout/vProcess5"/>
    <dgm:cxn modelId="{579F6E57-C535-4371-82BD-96310CFFFC42}" type="presOf" srcId="{9BFF9B76-D9CA-4C4F-9619-5DE82DB65D12}" destId="{1671D3A2-8CCA-4279-8AF7-9362320BB082}" srcOrd="0" destOrd="0" presId="urn:microsoft.com/office/officeart/2005/8/layout/vProcess5"/>
    <dgm:cxn modelId="{6A8AA56A-D15D-44FE-8023-E87B919A171D}" type="presOf" srcId="{277CCDE1-D8AD-471D-9D32-D4F7493B9189}" destId="{F6295552-BA5C-49FF-B959-6F4EEBF8AD8F}" srcOrd="0" destOrd="0" presId="urn:microsoft.com/office/officeart/2005/8/layout/vProcess5"/>
    <dgm:cxn modelId="{F1335329-B02A-420D-A295-11F2247AE4D5}" srcId="{D66F8294-4CED-4F08-BD3B-2FF9AD7DF977}" destId="{277CCDE1-D8AD-471D-9D32-D4F7493B9189}" srcOrd="1" destOrd="0" parTransId="{365F2482-3FB1-4A62-A2F0-1EA37AE96E78}" sibTransId="{FFCE329F-4CF4-4DAF-86C8-5CB40C2CDCF6}"/>
    <dgm:cxn modelId="{C161BE48-73B1-4AED-B507-AAF9723E65F1}" type="presOf" srcId="{277CCDE1-D8AD-471D-9D32-D4F7493B9189}" destId="{353B9244-1B3F-4B27-AE9C-0854AC8F19A1}" srcOrd="1" destOrd="0" presId="urn:microsoft.com/office/officeart/2005/8/layout/vProcess5"/>
    <dgm:cxn modelId="{D330CDCB-1E08-4FB2-86F8-E536D73380EC}" srcId="{D66F8294-4CED-4F08-BD3B-2FF9AD7DF977}" destId="{9BFF9B76-D9CA-4C4F-9619-5DE82DB65D12}" srcOrd="0" destOrd="0" parTransId="{E5B6F317-4D55-4148-A074-74A554BD067E}" sibTransId="{D11D6D63-AEFB-4CC9-9FDD-71877D4095A0}"/>
    <dgm:cxn modelId="{342FE4E0-94DB-44CF-9F5C-9AD51A44CB5F}" type="presOf" srcId="{D66F8294-4CED-4F08-BD3B-2FF9AD7DF977}" destId="{A75E2964-4560-4024-A37A-525CD09DFC95}" srcOrd="0" destOrd="0" presId="urn:microsoft.com/office/officeart/2005/8/layout/vProcess5"/>
    <dgm:cxn modelId="{17A351BB-F4B4-4617-A629-A111EDCDAA77}" type="presOf" srcId="{9BFF9B76-D9CA-4C4F-9619-5DE82DB65D12}" destId="{672B13F3-FB5F-4171-8D93-371B5EF91829}" srcOrd="1" destOrd="0" presId="urn:microsoft.com/office/officeart/2005/8/layout/vProcess5"/>
    <dgm:cxn modelId="{FEFB4DAA-A3A0-46B5-8BE0-AA66794C07D1}" type="presParOf" srcId="{A75E2964-4560-4024-A37A-525CD09DFC95}" destId="{06D4D3EA-E974-4C45-A7A7-FE7C9CD9141C}" srcOrd="0" destOrd="0" presId="urn:microsoft.com/office/officeart/2005/8/layout/vProcess5"/>
    <dgm:cxn modelId="{9DBB897A-E791-4392-A722-D7132E70561D}" type="presParOf" srcId="{A75E2964-4560-4024-A37A-525CD09DFC95}" destId="{1671D3A2-8CCA-4279-8AF7-9362320BB082}" srcOrd="1" destOrd="0" presId="urn:microsoft.com/office/officeart/2005/8/layout/vProcess5"/>
    <dgm:cxn modelId="{BDB1345B-01BA-451E-85B1-FBE5B40D128E}" type="presParOf" srcId="{A75E2964-4560-4024-A37A-525CD09DFC95}" destId="{F6295552-BA5C-49FF-B959-6F4EEBF8AD8F}" srcOrd="2" destOrd="0" presId="urn:microsoft.com/office/officeart/2005/8/layout/vProcess5"/>
    <dgm:cxn modelId="{5A5AAF07-BABF-4914-9944-9C4D6E1DE82E}" type="presParOf" srcId="{A75E2964-4560-4024-A37A-525CD09DFC95}" destId="{47F0E6C4-33B3-400C-B611-E8872EB36824}" srcOrd="3" destOrd="0" presId="urn:microsoft.com/office/officeart/2005/8/layout/vProcess5"/>
    <dgm:cxn modelId="{B0D5E8B0-8388-46E8-822C-F4E30A07DA88}" type="presParOf" srcId="{A75E2964-4560-4024-A37A-525CD09DFC95}" destId="{672B13F3-FB5F-4171-8D93-371B5EF91829}" srcOrd="4" destOrd="0" presId="urn:microsoft.com/office/officeart/2005/8/layout/vProcess5"/>
    <dgm:cxn modelId="{F779BFD1-B2FF-4CC9-AA53-9DA46CFDF88F}" type="presParOf" srcId="{A75E2964-4560-4024-A37A-525CD09DFC95}" destId="{353B9244-1B3F-4B27-AE9C-0854AC8F19A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3FC8BA-A60B-4402-B79E-E4B2B51962BD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65201E6B-B7FF-4D6E-AB82-0E8AAC0B4275}">
      <dgm:prSet phldrT="[Metin]" custT="1"/>
      <dgm:spPr/>
      <dgm:t>
        <a:bodyPr/>
        <a:lstStyle/>
        <a:p>
          <a:r>
            <a:rPr lang="tr-TR" sz="1600" dirty="0" smtClean="0">
              <a:solidFill>
                <a:srgbClr val="002060"/>
              </a:solidFill>
            </a:rPr>
            <a:t>Risk Değerlendirmesi</a:t>
          </a:r>
          <a:endParaRPr lang="tr-TR" sz="1600" dirty="0">
            <a:solidFill>
              <a:srgbClr val="002060"/>
            </a:solidFill>
          </a:endParaRPr>
        </a:p>
      </dgm:t>
    </dgm:pt>
    <dgm:pt modelId="{FC901289-95C2-4C2A-B69E-1DA19E0A0491}" type="parTrans" cxnId="{EA71ADC1-6489-4151-BFDE-0D3EA01AE33E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FE1D53F6-1EC3-4D87-8A53-AAE61BBE4543}" type="sibTrans" cxnId="{EA71ADC1-6489-4151-BFDE-0D3EA01AE33E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0AA3B1C8-9460-4054-A0F2-33D2A9CAA3B8}">
      <dgm:prSet phldrT="[Metin]" custT="1"/>
      <dgm:spPr/>
      <dgm:t>
        <a:bodyPr/>
        <a:lstStyle/>
        <a:p>
          <a:r>
            <a:rPr lang="tr-TR" sz="1600" dirty="0" smtClean="0">
              <a:solidFill>
                <a:srgbClr val="002060"/>
              </a:solidFill>
            </a:rPr>
            <a:t>Bildirim ve İş Planı </a:t>
          </a:r>
          <a:endParaRPr lang="tr-TR" sz="1600" dirty="0">
            <a:solidFill>
              <a:srgbClr val="002060"/>
            </a:solidFill>
          </a:endParaRPr>
        </a:p>
      </dgm:t>
    </dgm:pt>
    <dgm:pt modelId="{0CC2B4D6-A54B-4880-B1FB-444A97F40A04}" type="parTrans" cxnId="{94C63169-7BB4-412C-BD18-8BD9B88A2845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77D9AD9F-8525-445F-9C49-20DF6933A277}" type="sibTrans" cxnId="{94C63169-7BB4-412C-BD18-8BD9B88A2845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578D428E-C2EE-42B8-AE07-856EEAA68E33}">
      <dgm:prSet phldrT="[Metin]" custT="1"/>
      <dgm:spPr/>
      <dgm:t>
        <a:bodyPr/>
        <a:lstStyle/>
        <a:p>
          <a:r>
            <a:rPr lang="tr-TR" sz="1600" dirty="0" smtClean="0">
              <a:solidFill>
                <a:srgbClr val="002060"/>
              </a:solidFill>
            </a:rPr>
            <a:t>Ölçüm ve Tespit </a:t>
          </a:r>
          <a:endParaRPr lang="tr-TR" sz="1600" dirty="0">
            <a:solidFill>
              <a:srgbClr val="002060"/>
            </a:solidFill>
          </a:endParaRPr>
        </a:p>
      </dgm:t>
    </dgm:pt>
    <dgm:pt modelId="{B3598DBA-5E41-445D-81F8-4D2B3C26BC1C}" type="parTrans" cxnId="{72F948C6-9054-4852-953A-76CFE5DC2613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2053A8E5-A13D-499F-8830-C2DD672F0C01}" type="sibTrans" cxnId="{72F948C6-9054-4852-953A-76CFE5DC2613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2196AF16-F95D-492D-BB52-43415007C70D}">
      <dgm:prSet phldrT="[Metin]" custT="1"/>
      <dgm:spPr/>
      <dgm:t>
        <a:bodyPr/>
        <a:lstStyle/>
        <a:p>
          <a:r>
            <a:rPr lang="tr-TR" sz="1600" dirty="0" smtClean="0">
              <a:solidFill>
                <a:srgbClr val="002060"/>
              </a:solidFill>
            </a:rPr>
            <a:t>Söküm Koşulları ve Koruyucu Önlemler</a:t>
          </a:r>
          <a:endParaRPr lang="tr-TR" sz="1600" dirty="0">
            <a:solidFill>
              <a:srgbClr val="002060"/>
            </a:solidFill>
          </a:endParaRPr>
        </a:p>
      </dgm:t>
    </dgm:pt>
    <dgm:pt modelId="{03F3E0DC-4578-4CEB-A3CA-9A827B689D72}" type="parTrans" cxnId="{135F039F-B1E4-4E9C-A8D1-3AE29BC864A1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4F0E2FF3-96FA-4790-90AE-B0C43C472A4F}" type="sibTrans" cxnId="{135F039F-B1E4-4E9C-A8D1-3AE29BC864A1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1B829467-50A8-4135-BF5A-8A37BB64CBC6}">
      <dgm:prSet phldrT="[Metin]" custT="1"/>
      <dgm:spPr/>
      <dgm:t>
        <a:bodyPr/>
        <a:lstStyle/>
        <a:p>
          <a:r>
            <a:rPr lang="tr-TR" sz="1600" dirty="0" smtClean="0">
              <a:solidFill>
                <a:srgbClr val="002060"/>
              </a:solidFill>
            </a:rPr>
            <a:t>Sağlık Gözetimi ve Kayıtlar </a:t>
          </a:r>
          <a:endParaRPr lang="tr-TR" sz="1600" dirty="0">
            <a:solidFill>
              <a:srgbClr val="002060"/>
            </a:solidFill>
          </a:endParaRPr>
        </a:p>
      </dgm:t>
    </dgm:pt>
    <dgm:pt modelId="{1E6F0978-2A3A-43BF-8D06-EA6D88459FB1}" type="parTrans" cxnId="{404F42D2-9557-42DE-AA60-9E0A4DC63FA7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4D4A0F4F-872F-4863-896E-748EC9C9DF4A}" type="sibTrans" cxnId="{404F42D2-9557-42DE-AA60-9E0A4DC63FA7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75635322-54E2-4FC4-9A9E-3E48CA43C7DA}">
      <dgm:prSet phldrT="[Metin]" custT="1"/>
      <dgm:spPr/>
      <dgm:t>
        <a:bodyPr/>
        <a:lstStyle/>
        <a:p>
          <a:r>
            <a:rPr lang="tr-TR" sz="1600" dirty="0" smtClean="0">
              <a:solidFill>
                <a:srgbClr val="002060"/>
              </a:solidFill>
            </a:rPr>
            <a:t>Asbest Söküm Çalışanı ve Uzmanı Eğitimi</a:t>
          </a:r>
          <a:endParaRPr lang="tr-TR" sz="1600" dirty="0">
            <a:solidFill>
              <a:srgbClr val="002060"/>
            </a:solidFill>
          </a:endParaRPr>
        </a:p>
      </dgm:t>
    </dgm:pt>
    <dgm:pt modelId="{111EADE0-A11D-4A74-9AED-CECD38F58B92}" type="parTrans" cxnId="{394F53ED-C7E0-4D03-9863-2A3E56512C46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D3DF40AC-48FB-4E63-AD18-5385FD2C4186}" type="sibTrans" cxnId="{394F53ED-C7E0-4D03-9863-2A3E56512C46}">
      <dgm:prSet/>
      <dgm:spPr/>
      <dgm:t>
        <a:bodyPr/>
        <a:lstStyle/>
        <a:p>
          <a:endParaRPr lang="tr-TR" sz="1600">
            <a:solidFill>
              <a:srgbClr val="002060"/>
            </a:solidFill>
          </a:endParaRPr>
        </a:p>
      </dgm:t>
    </dgm:pt>
    <dgm:pt modelId="{014CF16C-500E-4B26-A3F7-B02FE21D5B6C}" type="pres">
      <dgm:prSet presAssocID="{023FC8BA-A60B-4402-B79E-E4B2B51962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06B5F05-3AB6-419C-B01B-C0A22A19B792}" type="pres">
      <dgm:prSet presAssocID="{65201E6B-B7FF-4D6E-AB82-0E8AAC0B4275}" presName="parentLin" presStyleCnt="0"/>
      <dgm:spPr/>
      <dgm:t>
        <a:bodyPr/>
        <a:lstStyle/>
        <a:p>
          <a:endParaRPr lang="tr-TR"/>
        </a:p>
      </dgm:t>
    </dgm:pt>
    <dgm:pt modelId="{DDF8AF1C-C745-4EEB-B5AD-937F3692948B}" type="pres">
      <dgm:prSet presAssocID="{65201E6B-B7FF-4D6E-AB82-0E8AAC0B4275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7CBEC6EA-C8EE-4C90-BA1C-0A7DFE4E590E}" type="pres">
      <dgm:prSet presAssocID="{65201E6B-B7FF-4D6E-AB82-0E8AAC0B427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604961-C3CE-42F2-8966-3F556A2AE6A5}" type="pres">
      <dgm:prSet presAssocID="{65201E6B-B7FF-4D6E-AB82-0E8AAC0B4275}" presName="negativeSpace" presStyleCnt="0"/>
      <dgm:spPr/>
      <dgm:t>
        <a:bodyPr/>
        <a:lstStyle/>
        <a:p>
          <a:endParaRPr lang="tr-TR"/>
        </a:p>
      </dgm:t>
    </dgm:pt>
    <dgm:pt modelId="{9248EE29-BDD6-40C1-907B-0EA2866FABF1}" type="pres">
      <dgm:prSet presAssocID="{65201E6B-B7FF-4D6E-AB82-0E8AAC0B4275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4DEA83-EC3D-48D0-BC4D-46C898664FDC}" type="pres">
      <dgm:prSet presAssocID="{FE1D53F6-1EC3-4D87-8A53-AAE61BBE4543}" presName="spaceBetweenRectangles" presStyleCnt="0"/>
      <dgm:spPr/>
      <dgm:t>
        <a:bodyPr/>
        <a:lstStyle/>
        <a:p>
          <a:endParaRPr lang="tr-TR"/>
        </a:p>
      </dgm:t>
    </dgm:pt>
    <dgm:pt modelId="{0265D3E5-10CF-4D55-BADE-B14AAE792A62}" type="pres">
      <dgm:prSet presAssocID="{0AA3B1C8-9460-4054-A0F2-33D2A9CAA3B8}" presName="parentLin" presStyleCnt="0"/>
      <dgm:spPr/>
      <dgm:t>
        <a:bodyPr/>
        <a:lstStyle/>
        <a:p>
          <a:endParaRPr lang="tr-TR"/>
        </a:p>
      </dgm:t>
    </dgm:pt>
    <dgm:pt modelId="{04ECC29A-741B-4D61-A4F4-15F5BDC41AAB}" type="pres">
      <dgm:prSet presAssocID="{0AA3B1C8-9460-4054-A0F2-33D2A9CAA3B8}" presName="parentLeftMargin" presStyleLbl="node1" presStyleIdx="0" presStyleCnt="6"/>
      <dgm:spPr/>
      <dgm:t>
        <a:bodyPr/>
        <a:lstStyle/>
        <a:p>
          <a:endParaRPr lang="tr-TR"/>
        </a:p>
      </dgm:t>
    </dgm:pt>
    <dgm:pt modelId="{73E8E126-9036-4159-94FF-6497B7000B45}" type="pres">
      <dgm:prSet presAssocID="{0AA3B1C8-9460-4054-A0F2-33D2A9CAA3B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8BD3AA-A977-4632-A378-30FA5E10367C}" type="pres">
      <dgm:prSet presAssocID="{0AA3B1C8-9460-4054-A0F2-33D2A9CAA3B8}" presName="negativeSpace" presStyleCnt="0"/>
      <dgm:spPr/>
      <dgm:t>
        <a:bodyPr/>
        <a:lstStyle/>
        <a:p>
          <a:endParaRPr lang="tr-TR"/>
        </a:p>
      </dgm:t>
    </dgm:pt>
    <dgm:pt modelId="{EB548B8E-C04E-4FAD-9449-8E3125D596FF}" type="pres">
      <dgm:prSet presAssocID="{0AA3B1C8-9460-4054-A0F2-33D2A9CAA3B8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BDD17C-C370-46D2-835B-1EDA0E3EC502}" type="pres">
      <dgm:prSet presAssocID="{77D9AD9F-8525-445F-9C49-20DF6933A277}" presName="spaceBetweenRectangles" presStyleCnt="0"/>
      <dgm:spPr/>
      <dgm:t>
        <a:bodyPr/>
        <a:lstStyle/>
        <a:p>
          <a:endParaRPr lang="tr-TR"/>
        </a:p>
      </dgm:t>
    </dgm:pt>
    <dgm:pt modelId="{1FF6AAF7-64DD-4001-814B-E3937CDB046D}" type="pres">
      <dgm:prSet presAssocID="{578D428E-C2EE-42B8-AE07-856EEAA68E33}" presName="parentLin" presStyleCnt="0"/>
      <dgm:spPr/>
      <dgm:t>
        <a:bodyPr/>
        <a:lstStyle/>
        <a:p>
          <a:endParaRPr lang="tr-TR"/>
        </a:p>
      </dgm:t>
    </dgm:pt>
    <dgm:pt modelId="{B86297ED-4241-4173-85B5-2CB032D5657E}" type="pres">
      <dgm:prSet presAssocID="{578D428E-C2EE-42B8-AE07-856EEAA68E33}" presName="parentLeftMargin" presStyleLbl="node1" presStyleIdx="1" presStyleCnt="6"/>
      <dgm:spPr/>
      <dgm:t>
        <a:bodyPr/>
        <a:lstStyle/>
        <a:p>
          <a:endParaRPr lang="tr-TR"/>
        </a:p>
      </dgm:t>
    </dgm:pt>
    <dgm:pt modelId="{500B950A-446B-41C2-87CB-A701E3264197}" type="pres">
      <dgm:prSet presAssocID="{578D428E-C2EE-42B8-AE07-856EEAA68E33}" presName="parentText" presStyleLbl="node1" presStyleIdx="2" presStyleCnt="6" custLinFactNeighborX="-96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2406F25-5A03-4BFB-87BC-5A46774BDDCE}" type="pres">
      <dgm:prSet presAssocID="{578D428E-C2EE-42B8-AE07-856EEAA68E33}" presName="negativeSpace" presStyleCnt="0"/>
      <dgm:spPr/>
      <dgm:t>
        <a:bodyPr/>
        <a:lstStyle/>
        <a:p>
          <a:endParaRPr lang="tr-TR"/>
        </a:p>
      </dgm:t>
    </dgm:pt>
    <dgm:pt modelId="{B6410FBC-57FD-4612-9E1B-34D3103660F9}" type="pres">
      <dgm:prSet presAssocID="{578D428E-C2EE-42B8-AE07-856EEAA68E33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B63F035-9C0D-4F45-873F-EA52A95FE1E4}" type="pres">
      <dgm:prSet presAssocID="{2053A8E5-A13D-499F-8830-C2DD672F0C01}" presName="spaceBetweenRectangles" presStyleCnt="0"/>
      <dgm:spPr/>
      <dgm:t>
        <a:bodyPr/>
        <a:lstStyle/>
        <a:p>
          <a:endParaRPr lang="tr-TR"/>
        </a:p>
      </dgm:t>
    </dgm:pt>
    <dgm:pt modelId="{36B14F14-1ED4-4BD5-89DB-D24172682154}" type="pres">
      <dgm:prSet presAssocID="{2196AF16-F95D-492D-BB52-43415007C70D}" presName="parentLin" presStyleCnt="0"/>
      <dgm:spPr/>
      <dgm:t>
        <a:bodyPr/>
        <a:lstStyle/>
        <a:p>
          <a:endParaRPr lang="tr-TR"/>
        </a:p>
      </dgm:t>
    </dgm:pt>
    <dgm:pt modelId="{7AC51D85-D183-45B2-8299-0DE63E9FCC85}" type="pres">
      <dgm:prSet presAssocID="{2196AF16-F95D-492D-BB52-43415007C70D}" presName="parentLeftMargin" presStyleLbl="node1" presStyleIdx="2" presStyleCnt="6"/>
      <dgm:spPr/>
      <dgm:t>
        <a:bodyPr/>
        <a:lstStyle/>
        <a:p>
          <a:endParaRPr lang="tr-TR"/>
        </a:p>
      </dgm:t>
    </dgm:pt>
    <dgm:pt modelId="{794314D1-58F8-43FA-98B1-E5656B01C6C9}" type="pres">
      <dgm:prSet presAssocID="{2196AF16-F95D-492D-BB52-43415007C70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768ED6-FCBF-4E80-8725-3B83115FE516}" type="pres">
      <dgm:prSet presAssocID="{2196AF16-F95D-492D-BB52-43415007C70D}" presName="negativeSpace" presStyleCnt="0"/>
      <dgm:spPr/>
      <dgm:t>
        <a:bodyPr/>
        <a:lstStyle/>
        <a:p>
          <a:endParaRPr lang="tr-TR"/>
        </a:p>
      </dgm:t>
    </dgm:pt>
    <dgm:pt modelId="{0EEA3771-F2F7-432A-9371-51F6894CEEE9}" type="pres">
      <dgm:prSet presAssocID="{2196AF16-F95D-492D-BB52-43415007C70D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99D1273-FC88-4CE6-B5CB-BF1EFFACABEE}" type="pres">
      <dgm:prSet presAssocID="{4F0E2FF3-96FA-4790-90AE-B0C43C472A4F}" presName="spaceBetweenRectangles" presStyleCnt="0"/>
      <dgm:spPr/>
      <dgm:t>
        <a:bodyPr/>
        <a:lstStyle/>
        <a:p>
          <a:endParaRPr lang="tr-TR"/>
        </a:p>
      </dgm:t>
    </dgm:pt>
    <dgm:pt modelId="{84AC5B99-9396-4E72-AD61-D401420591CD}" type="pres">
      <dgm:prSet presAssocID="{1B829467-50A8-4135-BF5A-8A37BB64CBC6}" presName="parentLin" presStyleCnt="0"/>
      <dgm:spPr/>
      <dgm:t>
        <a:bodyPr/>
        <a:lstStyle/>
        <a:p>
          <a:endParaRPr lang="tr-TR"/>
        </a:p>
      </dgm:t>
    </dgm:pt>
    <dgm:pt modelId="{ADF88240-BC07-40F3-927A-2F6BB015E3F1}" type="pres">
      <dgm:prSet presAssocID="{1B829467-50A8-4135-BF5A-8A37BB64CBC6}" presName="parentLeftMargin" presStyleLbl="node1" presStyleIdx="3" presStyleCnt="6"/>
      <dgm:spPr/>
      <dgm:t>
        <a:bodyPr/>
        <a:lstStyle/>
        <a:p>
          <a:endParaRPr lang="tr-TR"/>
        </a:p>
      </dgm:t>
    </dgm:pt>
    <dgm:pt modelId="{C8BB1AF9-E34B-4311-B554-D1F1C2FC59BE}" type="pres">
      <dgm:prSet presAssocID="{1B829467-50A8-4135-BF5A-8A37BB64CBC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EB40C7-5CA2-464B-906B-6E5799943E9A}" type="pres">
      <dgm:prSet presAssocID="{1B829467-50A8-4135-BF5A-8A37BB64CBC6}" presName="negativeSpace" presStyleCnt="0"/>
      <dgm:spPr/>
      <dgm:t>
        <a:bodyPr/>
        <a:lstStyle/>
        <a:p>
          <a:endParaRPr lang="tr-TR"/>
        </a:p>
      </dgm:t>
    </dgm:pt>
    <dgm:pt modelId="{F34ECEC8-CB46-46F2-A00D-61D75CC76C90}" type="pres">
      <dgm:prSet presAssocID="{1B829467-50A8-4135-BF5A-8A37BB64CBC6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5E683E-E4C9-4277-8AB8-B97C1EA4E323}" type="pres">
      <dgm:prSet presAssocID="{4D4A0F4F-872F-4863-896E-748EC9C9DF4A}" presName="spaceBetweenRectangles" presStyleCnt="0"/>
      <dgm:spPr/>
      <dgm:t>
        <a:bodyPr/>
        <a:lstStyle/>
        <a:p>
          <a:endParaRPr lang="tr-TR"/>
        </a:p>
      </dgm:t>
    </dgm:pt>
    <dgm:pt modelId="{CCD50EA6-5AD8-46C9-83F9-337DD1468E07}" type="pres">
      <dgm:prSet presAssocID="{75635322-54E2-4FC4-9A9E-3E48CA43C7DA}" presName="parentLin" presStyleCnt="0"/>
      <dgm:spPr/>
      <dgm:t>
        <a:bodyPr/>
        <a:lstStyle/>
        <a:p>
          <a:endParaRPr lang="tr-TR"/>
        </a:p>
      </dgm:t>
    </dgm:pt>
    <dgm:pt modelId="{E29CDEB4-45EA-446A-AE3F-4AC4610F7DDD}" type="pres">
      <dgm:prSet presAssocID="{75635322-54E2-4FC4-9A9E-3E48CA43C7DA}" presName="parentLeftMargin" presStyleLbl="node1" presStyleIdx="4" presStyleCnt="6"/>
      <dgm:spPr/>
      <dgm:t>
        <a:bodyPr/>
        <a:lstStyle/>
        <a:p>
          <a:endParaRPr lang="tr-TR"/>
        </a:p>
      </dgm:t>
    </dgm:pt>
    <dgm:pt modelId="{1E805FE4-34CF-42DB-AEE2-79D02C914733}" type="pres">
      <dgm:prSet presAssocID="{75635322-54E2-4FC4-9A9E-3E48CA43C7D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0380326-5C9F-424D-8478-972F1D86A4CB}" type="pres">
      <dgm:prSet presAssocID="{75635322-54E2-4FC4-9A9E-3E48CA43C7DA}" presName="negativeSpace" presStyleCnt="0"/>
      <dgm:spPr/>
      <dgm:t>
        <a:bodyPr/>
        <a:lstStyle/>
        <a:p>
          <a:endParaRPr lang="tr-TR"/>
        </a:p>
      </dgm:t>
    </dgm:pt>
    <dgm:pt modelId="{E9323764-A690-4425-AAE9-2DD9F6B939CE}" type="pres">
      <dgm:prSet presAssocID="{75635322-54E2-4FC4-9A9E-3E48CA43C7DA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2F948C6-9054-4852-953A-76CFE5DC2613}" srcId="{023FC8BA-A60B-4402-B79E-E4B2B51962BD}" destId="{578D428E-C2EE-42B8-AE07-856EEAA68E33}" srcOrd="2" destOrd="0" parTransId="{B3598DBA-5E41-445D-81F8-4D2B3C26BC1C}" sibTransId="{2053A8E5-A13D-499F-8830-C2DD672F0C01}"/>
    <dgm:cxn modelId="{5C17DA40-4678-46E5-8E31-A837C4C070A9}" type="presOf" srcId="{65201E6B-B7FF-4D6E-AB82-0E8AAC0B4275}" destId="{DDF8AF1C-C745-4EEB-B5AD-937F3692948B}" srcOrd="0" destOrd="0" presId="urn:microsoft.com/office/officeart/2005/8/layout/list1"/>
    <dgm:cxn modelId="{7C7E6441-35C6-4D4D-8A2F-8A2EA36C0EFA}" type="presOf" srcId="{75635322-54E2-4FC4-9A9E-3E48CA43C7DA}" destId="{E29CDEB4-45EA-446A-AE3F-4AC4610F7DDD}" srcOrd="0" destOrd="0" presId="urn:microsoft.com/office/officeart/2005/8/layout/list1"/>
    <dgm:cxn modelId="{30723C36-0148-49C6-BBE6-EF3D1D241983}" type="presOf" srcId="{65201E6B-B7FF-4D6E-AB82-0E8AAC0B4275}" destId="{7CBEC6EA-C8EE-4C90-BA1C-0A7DFE4E590E}" srcOrd="1" destOrd="0" presId="urn:microsoft.com/office/officeart/2005/8/layout/list1"/>
    <dgm:cxn modelId="{75FE3F32-5046-4ACF-8B95-6058000BE739}" type="presOf" srcId="{1B829467-50A8-4135-BF5A-8A37BB64CBC6}" destId="{ADF88240-BC07-40F3-927A-2F6BB015E3F1}" srcOrd="0" destOrd="0" presId="urn:microsoft.com/office/officeart/2005/8/layout/list1"/>
    <dgm:cxn modelId="{DC746214-4DCF-4DED-889B-0915D36D9CF6}" type="presOf" srcId="{578D428E-C2EE-42B8-AE07-856EEAA68E33}" destId="{B86297ED-4241-4173-85B5-2CB032D5657E}" srcOrd="0" destOrd="0" presId="urn:microsoft.com/office/officeart/2005/8/layout/list1"/>
    <dgm:cxn modelId="{94C63169-7BB4-412C-BD18-8BD9B88A2845}" srcId="{023FC8BA-A60B-4402-B79E-E4B2B51962BD}" destId="{0AA3B1C8-9460-4054-A0F2-33D2A9CAA3B8}" srcOrd="1" destOrd="0" parTransId="{0CC2B4D6-A54B-4880-B1FB-444A97F40A04}" sibTransId="{77D9AD9F-8525-445F-9C49-20DF6933A277}"/>
    <dgm:cxn modelId="{EA71ADC1-6489-4151-BFDE-0D3EA01AE33E}" srcId="{023FC8BA-A60B-4402-B79E-E4B2B51962BD}" destId="{65201E6B-B7FF-4D6E-AB82-0E8AAC0B4275}" srcOrd="0" destOrd="0" parTransId="{FC901289-95C2-4C2A-B69E-1DA19E0A0491}" sibTransId="{FE1D53F6-1EC3-4D87-8A53-AAE61BBE4543}"/>
    <dgm:cxn modelId="{468CBEEC-11A4-4779-8506-9B1AF217DB25}" type="presOf" srcId="{75635322-54E2-4FC4-9A9E-3E48CA43C7DA}" destId="{1E805FE4-34CF-42DB-AEE2-79D02C914733}" srcOrd="1" destOrd="0" presId="urn:microsoft.com/office/officeart/2005/8/layout/list1"/>
    <dgm:cxn modelId="{394F53ED-C7E0-4D03-9863-2A3E56512C46}" srcId="{023FC8BA-A60B-4402-B79E-E4B2B51962BD}" destId="{75635322-54E2-4FC4-9A9E-3E48CA43C7DA}" srcOrd="5" destOrd="0" parTransId="{111EADE0-A11D-4A74-9AED-CECD38F58B92}" sibTransId="{D3DF40AC-48FB-4E63-AD18-5385FD2C4186}"/>
    <dgm:cxn modelId="{404F42D2-9557-42DE-AA60-9E0A4DC63FA7}" srcId="{023FC8BA-A60B-4402-B79E-E4B2B51962BD}" destId="{1B829467-50A8-4135-BF5A-8A37BB64CBC6}" srcOrd="4" destOrd="0" parTransId="{1E6F0978-2A3A-43BF-8D06-EA6D88459FB1}" sibTransId="{4D4A0F4F-872F-4863-896E-748EC9C9DF4A}"/>
    <dgm:cxn modelId="{135F039F-B1E4-4E9C-A8D1-3AE29BC864A1}" srcId="{023FC8BA-A60B-4402-B79E-E4B2B51962BD}" destId="{2196AF16-F95D-492D-BB52-43415007C70D}" srcOrd="3" destOrd="0" parTransId="{03F3E0DC-4578-4CEB-A3CA-9A827B689D72}" sibTransId="{4F0E2FF3-96FA-4790-90AE-B0C43C472A4F}"/>
    <dgm:cxn modelId="{283E8BE2-C283-4831-9334-D17C94F5378E}" type="presOf" srcId="{0AA3B1C8-9460-4054-A0F2-33D2A9CAA3B8}" destId="{04ECC29A-741B-4D61-A4F4-15F5BDC41AAB}" srcOrd="0" destOrd="0" presId="urn:microsoft.com/office/officeart/2005/8/layout/list1"/>
    <dgm:cxn modelId="{0C8B61A0-3655-46D5-9248-DC20A4612954}" type="presOf" srcId="{1B829467-50A8-4135-BF5A-8A37BB64CBC6}" destId="{C8BB1AF9-E34B-4311-B554-D1F1C2FC59BE}" srcOrd="1" destOrd="0" presId="urn:microsoft.com/office/officeart/2005/8/layout/list1"/>
    <dgm:cxn modelId="{5F3719C1-AA6D-47E0-A739-EEE70968C917}" type="presOf" srcId="{2196AF16-F95D-492D-BB52-43415007C70D}" destId="{7AC51D85-D183-45B2-8299-0DE63E9FCC85}" srcOrd="0" destOrd="0" presId="urn:microsoft.com/office/officeart/2005/8/layout/list1"/>
    <dgm:cxn modelId="{35DD7CDF-066D-4A3D-B16D-5764F2FD5159}" type="presOf" srcId="{0AA3B1C8-9460-4054-A0F2-33D2A9CAA3B8}" destId="{73E8E126-9036-4159-94FF-6497B7000B45}" srcOrd="1" destOrd="0" presId="urn:microsoft.com/office/officeart/2005/8/layout/list1"/>
    <dgm:cxn modelId="{9D1697E8-D3F8-4496-B3F6-9E80927B4016}" type="presOf" srcId="{2196AF16-F95D-492D-BB52-43415007C70D}" destId="{794314D1-58F8-43FA-98B1-E5656B01C6C9}" srcOrd="1" destOrd="0" presId="urn:microsoft.com/office/officeart/2005/8/layout/list1"/>
    <dgm:cxn modelId="{0FB303EA-C3C8-4400-8E36-16C1D8097AAE}" type="presOf" srcId="{578D428E-C2EE-42B8-AE07-856EEAA68E33}" destId="{500B950A-446B-41C2-87CB-A701E3264197}" srcOrd="1" destOrd="0" presId="urn:microsoft.com/office/officeart/2005/8/layout/list1"/>
    <dgm:cxn modelId="{9598B4C9-8E78-4731-BF29-33EC4E5256FC}" type="presOf" srcId="{023FC8BA-A60B-4402-B79E-E4B2B51962BD}" destId="{014CF16C-500E-4B26-A3F7-B02FE21D5B6C}" srcOrd="0" destOrd="0" presId="urn:microsoft.com/office/officeart/2005/8/layout/list1"/>
    <dgm:cxn modelId="{2C1F0470-0393-4865-896A-CE8F6D20B747}" type="presParOf" srcId="{014CF16C-500E-4B26-A3F7-B02FE21D5B6C}" destId="{E06B5F05-3AB6-419C-B01B-C0A22A19B792}" srcOrd="0" destOrd="0" presId="urn:microsoft.com/office/officeart/2005/8/layout/list1"/>
    <dgm:cxn modelId="{0AFBF4DD-5DE6-4828-B2C0-530379C231C4}" type="presParOf" srcId="{E06B5F05-3AB6-419C-B01B-C0A22A19B792}" destId="{DDF8AF1C-C745-4EEB-B5AD-937F3692948B}" srcOrd="0" destOrd="0" presId="urn:microsoft.com/office/officeart/2005/8/layout/list1"/>
    <dgm:cxn modelId="{73D0463D-9BA7-4E3C-A29F-B17A2CA8DBAB}" type="presParOf" srcId="{E06B5F05-3AB6-419C-B01B-C0A22A19B792}" destId="{7CBEC6EA-C8EE-4C90-BA1C-0A7DFE4E590E}" srcOrd="1" destOrd="0" presId="urn:microsoft.com/office/officeart/2005/8/layout/list1"/>
    <dgm:cxn modelId="{34449EF3-CFAA-4B59-A3AD-E15C8F375862}" type="presParOf" srcId="{014CF16C-500E-4B26-A3F7-B02FE21D5B6C}" destId="{DC604961-C3CE-42F2-8966-3F556A2AE6A5}" srcOrd="1" destOrd="0" presId="urn:microsoft.com/office/officeart/2005/8/layout/list1"/>
    <dgm:cxn modelId="{F75D8AD1-174C-435C-9123-326A993968DD}" type="presParOf" srcId="{014CF16C-500E-4B26-A3F7-B02FE21D5B6C}" destId="{9248EE29-BDD6-40C1-907B-0EA2866FABF1}" srcOrd="2" destOrd="0" presId="urn:microsoft.com/office/officeart/2005/8/layout/list1"/>
    <dgm:cxn modelId="{E950D0B4-852F-4D53-BC57-8F2504996C33}" type="presParOf" srcId="{014CF16C-500E-4B26-A3F7-B02FE21D5B6C}" destId="{B94DEA83-EC3D-48D0-BC4D-46C898664FDC}" srcOrd="3" destOrd="0" presId="urn:microsoft.com/office/officeart/2005/8/layout/list1"/>
    <dgm:cxn modelId="{B4197C8E-80D1-41A2-86C7-5CB082523F1A}" type="presParOf" srcId="{014CF16C-500E-4B26-A3F7-B02FE21D5B6C}" destId="{0265D3E5-10CF-4D55-BADE-B14AAE792A62}" srcOrd="4" destOrd="0" presId="urn:microsoft.com/office/officeart/2005/8/layout/list1"/>
    <dgm:cxn modelId="{D3826040-A43E-4D87-989A-3B52CD353B5C}" type="presParOf" srcId="{0265D3E5-10CF-4D55-BADE-B14AAE792A62}" destId="{04ECC29A-741B-4D61-A4F4-15F5BDC41AAB}" srcOrd="0" destOrd="0" presId="urn:microsoft.com/office/officeart/2005/8/layout/list1"/>
    <dgm:cxn modelId="{DAF41202-C869-4487-BC40-B1C05884FA94}" type="presParOf" srcId="{0265D3E5-10CF-4D55-BADE-B14AAE792A62}" destId="{73E8E126-9036-4159-94FF-6497B7000B45}" srcOrd="1" destOrd="0" presId="urn:microsoft.com/office/officeart/2005/8/layout/list1"/>
    <dgm:cxn modelId="{1D21BDD5-FC2C-41D0-BC3F-04509F625746}" type="presParOf" srcId="{014CF16C-500E-4B26-A3F7-B02FE21D5B6C}" destId="{C58BD3AA-A977-4632-A378-30FA5E10367C}" srcOrd="5" destOrd="0" presId="urn:microsoft.com/office/officeart/2005/8/layout/list1"/>
    <dgm:cxn modelId="{43503505-BA5A-4E42-8A2A-AF806C4EB33D}" type="presParOf" srcId="{014CF16C-500E-4B26-A3F7-B02FE21D5B6C}" destId="{EB548B8E-C04E-4FAD-9449-8E3125D596FF}" srcOrd="6" destOrd="0" presId="urn:microsoft.com/office/officeart/2005/8/layout/list1"/>
    <dgm:cxn modelId="{3DC6F195-F9DF-4D79-91A2-89B362EC38C9}" type="presParOf" srcId="{014CF16C-500E-4B26-A3F7-B02FE21D5B6C}" destId="{0EBDD17C-C370-46D2-835B-1EDA0E3EC502}" srcOrd="7" destOrd="0" presId="urn:microsoft.com/office/officeart/2005/8/layout/list1"/>
    <dgm:cxn modelId="{691C610B-3123-48B7-A175-BB9904ED7231}" type="presParOf" srcId="{014CF16C-500E-4B26-A3F7-B02FE21D5B6C}" destId="{1FF6AAF7-64DD-4001-814B-E3937CDB046D}" srcOrd="8" destOrd="0" presId="urn:microsoft.com/office/officeart/2005/8/layout/list1"/>
    <dgm:cxn modelId="{18ED5570-37AB-4B21-8F5C-2225D8F7B5E6}" type="presParOf" srcId="{1FF6AAF7-64DD-4001-814B-E3937CDB046D}" destId="{B86297ED-4241-4173-85B5-2CB032D5657E}" srcOrd="0" destOrd="0" presId="urn:microsoft.com/office/officeart/2005/8/layout/list1"/>
    <dgm:cxn modelId="{51A44A92-625D-4873-9198-0BDCD42255D5}" type="presParOf" srcId="{1FF6AAF7-64DD-4001-814B-E3937CDB046D}" destId="{500B950A-446B-41C2-87CB-A701E3264197}" srcOrd="1" destOrd="0" presId="urn:microsoft.com/office/officeart/2005/8/layout/list1"/>
    <dgm:cxn modelId="{1CF5A9AC-38BC-40AB-A6EB-479260434DAC}" type="presParOf" srcId="{014CF16C-500E-4B26-A3F7-B02FE21D5B6C}" destId="{E2406F25-5A03-4BFB-87BC-5A46774BDDCE}" srcOrd="9" destOrd="0" presId="urn:microsoft.com/office/officeart/2005/8/layout/list1"/>
    <dgm:cxn modelId="{B44AE848-0EA6-481A-A4DD-E85C8DA9E38C}" type="presParOf" srcId="{014CF16C-500E-4B26-A3F7-B02FE21D5B6C}" destId="{B6410FBC-57FD-4612-9E1B-34D3103660F9}" srcOrd="10" destOrd="0" presId="urn:microsoft.com/office/officeart/2005/8/layout/list1"/>
    <dgm:cxn modelId="{71D79621-AA01-4DF9-988B-EBCE17EBED19}" type="presParOf" srcId="{014CF16C-500E-4B26-A3F7-B02FE21D5B6C}" destId="{7B63F035-9C0D-4F45-873F-EA52A95FE1E4}" srcOrd="11" destOrd="0" presId="urn:microsoft.com/office/officeart/2005/8/layout/list1"/>
    <dgm:cxn modelId="{A3DB5C6C-B417-45A0-8B45-8749E25DD62E}" type="presParOf" srcId="{014CF16C-500E-4B26-A3F7-B02FE21D5B6C}" destId="{36B14F14-1ED4-4BD5-89DB-D24172682154}" srcOrd="12" destOrd="0" presId="urn:microsoft.com/office/officeart/2005/8/layout/list1"/>
    <dgm:cxn modelId="{CE94F318-3CFA-424A-BE02-9337C63BA989}" type="presParOf" srcId="{36B14F14-1ED4-4BD5-89DB-D24172682154}" destId="{7AC51D85-D183-45B2-8299-0DE63E9FCC85}" srcOrd="0" destOrd="0" presId="urn:microsoft.com/office/officeart/2005/8/layout/list1"/>
    <dgm:cxn modelId="{2D095AE8-C3B8-4EA9-A5BF-660104EBA77E}" type="presParOf" srcId="{36B14F14-1ED4-4BD5-89DB-D24172682154}" destId="{794314D1-58F8-43FA-98B1-E5656B01C6C9}" srcOrd="1" destOrd="0" presId="urn:microsoft.com/office/officeart/2005/8/layout/list1"/>
    <dgm:cxn modelId="{DAF6CE74-BCF4-4031-B2EF-AAA4EE400C8F}" type="presParOf" srcId="{014CF16C-500E-4B26-A3F7-B02FE21D5B6C}" destId="{FF768ED6-FCBF-4E80-8725-3B83115FE516}" srcOrd="13" destOrd="0" presId="urn:microsoft.com/office/officeart/2005/8/layout/list1"/>
    <dgm:cxn modelId="{EA78ECED-2947-4619-B8D3-64933740AD2C}" type="presParOf" srcId="{014CF16C-500E-4B26-A3F7-B02FE21D5B6C}" destId="{0EEA3771-F2F7-432A-9371-51F6894CEEE9}" srcOrd="14" destOrd="0" presId="urn:microsoft.com/office/officeart/2005/8/layout/list1"/>
    <dgm:cxn modelId="{666F96D4-0ABD-43CF-BFA5-4F81F2D8257A}" type="presParOf" srcId="{014CF16C-500E-4B26-A3F7-B02FE21D5B6C}" destId="{499D1273-FC88-4CE6-B5CB-BF1EFFACABEE}" srcOrd="15" destOrd="0" presId="urn:microsoft.com/office/officeart/2005/8/layout/list1"/>
    <dgm:cxn modelId="{A4F977D3-FF4D-47DB-B026-70DB3964E4A2}" type="presParOf" srcId="{014CF16C-500E-4B26-A3F7-B02FE21D5B6C}" destId="{84AC5B99-9396-4E72-AD61-D401420591CD}" srcOrd="16" destOrd="0" presId="urn:microsoft.com/office/officeart/2005/8/layout/list1"/>
    <dgm:cxn modelId="{4CC60556-7D0D-41E7-A13D-E07605C7B6AA}" type="presParOf" srcId="{84AC5B99-9396-4E72-AD61-D401420591CD}" destId="{ADF88240-BC07-40F3-927A-2F6BB015E3F1}" srcOrd="0" destOrd="0" presId="urn:microsoft.com/office/officeart/2005/8/layout/list1"/>
    <dgm:cxn modelId="{50524297-3D6E-49C8-9D1D-E5426E6724A9}" type="presParOf" srcId="{84AC5B99-9396-4E72-AD61-D401420591CD}" destId="{C8BB1AF9-E34B-4311-B554-D1F1C2FC59BE}" srcOrd="1" destOrd="0" presId="urn:microsoft.com/office/officeart/2005/8/layout/list1"/>
    <dgm:cxn modelId="{C8A8A0A5-8B07-4B43-9659-EFF67FF8DA87}" type="presParOf" srcId="{014CF16C-500E-4B26-A3F7-B02FE21D5B6C}" destId="{F8EB40C7-5CA2-464B-906B-6E5799943E9A}" srcOrd="17" destOrd="0" presId="urn:microsoft.com/office/officeart/2005/8/layout/list1"/>
    <dgm:cxn modelId="{2768B75A-03C3-443D-91BE-D728DBD2A0AE}" type="presParOf" srcId="{014CF16C-500E-4B26-A3F7-B02FE21D5B6C}" destId="{F34ECEC8-CB46-46F2-A00D-61D75CC76C90}" srcOrd="18" destOrd="0" presId="urn:microsoft.com/office/officeart/2005/8/layout/list1"/>
    <dgm:cxn modelId="{29F18F3A-E6F0-42EC-B6EA-3064A43522CD}" type="presParOf" srcId="{014CF16C-500E-4B26-A3F7-B02FE21D5B6C}" destId="{6B5E683E-E4C9-4277-8AB8-B97C1EA4E323}" srcOrd="19" destOrd="0" presId="urn:microsoft.com/office/officeart/2005/8/layout/list1"/>
    <dgm:cxn modelId="{85890C4E-B797-4E93-A6FD-6BCDC81B5EA8}" type="presParOf" srcId="{014CF16C-500E-4B26-A3F7-B02FE21D5B6C}" destId="{CCD50EA6-5AD8-46C9-83F9-337DD1468E07}" srcOrd="20" destOrd="0" presId="urn:microsoft.com/office/officeart/2005/8/layout/list1"/>
    <dgm:cxn modelId="{F806BE63-8F2E-439D-9A86-017C53F95561}" type="presParOf" srcId="{CCD50EA6-5AD8-46C9-83F9-337DD1468E07}" destId="{E29CDEB4-45EA-446A-AE3F-4AC4610F7DDD}" srcOrd="0" destOrd="0" presId="urn:microsoft.com/office/officeart/2005/8/layout/list1"/>
    <dgm:cxn modelId="{86D763C5-5C97-4379-BBE5-56B1FCD0FEE4}" type="presParOf" srcId="{CCD50EA6-5AD8-46C9-83F9-337DD1468E07}" destId="{1E805FE4-34CF-42DB-AEE2-79D02C914733}" srcOrd="1" destOrd="0" presId="urn:microsoft.com/office/officeart/2005/8/layout/list1"/>
    <dgm:cxn modelId="{48AA55F9-DD88-419C-BF15-F765EC090502}" type="presParOf" srcId="{014CF16C-500E-4B26-A3F7-B02FE21D5B6C}" destId="{D0380326-5C9F-424D-8478-972F1D86A4CB}" srcOrd="21" destOrd="0" presId="urn:microsoft.com/office/officeart/2005/8/layout/list1"/>
    <dgm:cxn modelId="{DE4B1137-EBD1-4A77-80BB-8A92E3819173}" type="presParOf" srcId="{014CF16C-500E-4B26-A3F7-B02FE21D5B6C}" destId="{E9323764-A690-4425-AAE9-2DD9F6B939C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1F1725-C1D5-44F5-93C9-A63D6BE98CDF}" type="doc">
      <dgm:prSet loTypeId="urn:microsoft.com/office/officeart/2005/8/layout/pyramid2" loCatId="list" qsTypeId="urn:microsoft.com/office/officeart/2005/8/quickstyle/simple1" qsCatId="simple" csTypeId="urn:microsoft.com/office/officeart/2005/8/colors/accent0_1" csCatId="mainScheme" phldr="1"/>
      <dgm:spPr/>
    </dgm:pt>
    <dgm:pt modelId="{4FC3D0BB-68CA-4199-A8E5-9E9FA552546E}">
      <dgm:prSet phldrT="[Metin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tr-TR" sz="1600" b="1" dirty="0" smtClean="0">
              <a:solidFill>
                <a:schemeClr val="tx1"/>
              </a:solidFill>
            </a:rPr>
            <a:t>Havadaki asbest konsantrasyonu, TWA ortalama değer:</a:t>
          </a:r>
        </a:p>
        <a:p>
          <a:r>
            <a:rPr lang="tr-TR" sz="1600" b="1" dirty="0" smtClean="0">
              <a:solidFill>
                <a:schemeClr val="tx1"/>
              </a:solidFill>
            </a:rPr>
            <a:t> </a:t>
          </a:r>
          <a:r>
            <a:rPr lang="tr-TR" sz="1600" b="1" dirty="0" err="1" smtClean="0">
              <a:solidFill>
                <a:schemeClr val="tx1"/>
              </a:solidFill>
            </a:rPr>
            <a:t>Max</a:t>
          </a:r>
          <a:r>
            <a:rPr lang="tr-TR" sz="1600" b="1" dirty="0" smtClean="0">
              <a:solidFill>
                <a:schemeClr val="tx1"/>
              </a:solidFill>
            </a:rPr>
            <a:t>. 0,1 lif/cm³</a:t>
          </a:r>
          <a:endParaRPr lang="tr-TR" sz="1600" b="1" dirty="0">
            <a:solidFill>
              <a:schemeClr val="tx1"/>
            </a:solidFill>
          </a:endParaRPr>
        </a:p>
      </dgm:t>
    </dgm:pt>
    <dgm:pt modelId="{F23ECBE8-BB4C-47FD-9E7A-853EA1A659F4}" type="parTrans" cxnId="{E0AEDE55-7C65-40C2-A0EF-039FDBBC6751}">
      <dgm:prSet/>
      <dgm:spPr/>
      <dgm:t>
        <a:bodyPr/>
        <a:lstStyle/>
        <a:p>
          <a:endParaRPr lang="tr-TR"/>
        </a:p>
      </dgm:t>
    </dgm:pt>
    <dgm:pt modelId="{55CB39C2-A4BA-4FFE-991E-9C56C4CCBFDD}" type="sibTrans" cxnId="{E0AEDE55-7C65-40C2-A0EF-039FDBBC6751}">
      <dgm:prSet/>
      <dgm:spPr/>
      <dgm:t>
        <a:bodyPr/>
        <a:lstStyle/>
        <a:p>
          <a:endParaRPr lang="tr-TR"/>
        </a:p>
      </dgm:t>
    </dgm:pt>
    <dgm:pt modelId="{585469C4-307E-4642-A917-735326653160}">
      <dgm:prSet phldrT="[Metin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tr-TR" sz="1600" b="1" dirty="0" smtClean="0">
              <a:solidFill>
                <a:schemeClr val="tx1"/>
              </a:solidFill>
            </a:rPr>
            <a:t>Lif sayımı/Tür Analizleri </a:t>
          </a:r>
        </a:p>
        <a:p>
          <a:r>
            <a:rPr lang="tr-TR" sz="1600" b="1" dirty="0" smtClean="0">
              <a:solidFill>
                <a:schemeClr val="tx1"/>
              </a:solidFill>
            </a:rPr>
            <a:t>SEM, TEM, PCM, PLM, FTIR</a:t>
          </a:r>
          <a:endParaRPr lang="tr-TR" sz="1600" b="1" dirty="0">
            <a:solidFill>
              <a:schemeClr val="tx1"/>
            </a:solidFill>
          </a:endParaRPr>
        </a:p>
      </dgm:t>
    </dgm:pt>
    <dgm:pt modelId="{6F7DA67E-7406-4869-885D-22CB50DA0B06}" type="parTrans" cxnId="{4D1679FB-11AB-40EF-9DED-EEBACB7F76F7}">
      <dgm:prSet/>
      <dgm:spPr/>
      <dgm:t>
        <a:bodyPr/>
        <a:lstStyle/>
        <a:p>
          <a:endParaRPr lang="tr-TR"/>
        </a:p>
      </dgm:t>
    </dgm:pt>
    <dgm:pt modelId="{D16165FA-A366-41F5-9B90-253584FCF0E5}" type="sibTrans" cxnId="{4D1679FB-11AB-40EF-9DED-EEBACB7F76F7}">
      <dgm:prSet/>
      <dgm:spPr/>
      <dgm:t>
        <a:bodyPr/>
        <a:lstStyle/>
        <a:p>
          <a:endParaRPr lang="tr-TR"/>
        </a:p>
      </dgm:t>
    </dgm:pt>
    <dgm:pt modelId="{F5306AB7-9713-42EB-9165-39EE420BA0A8}">
      <dgm:prSet phldrT="[Metin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tr-TR" sz="1600" b="1" dirty="0" smtClean="0">
              <a:solidFill>
                <a:schemeClr val="tx1"/>
              </a:solidFill>
            </a:rPr>
            <a:t>Uzunluğu 5 mikrondan büyük, eni 3 mikrondan küçük ve boyu eninin 3 katından büyük olan lifler </a:t>
          </a:r>
          <a:endParaRPr lang="tr-TR" sz="1600" b="1" dirty="0">
            <a:solidFill>
              <a:schemeClr val="tx1"/>
            </a:solidFill>
          </a:endParaRPr>
        </a:p>
      </dgm:t>
    </dgm:pt>
    <dgm:pt modelId="{84E9ED20-3073-4EF6-821F-6D162F4DCD48}" type="parTrans" cxnId="{B64A6572-3A73-46ED-B060-65D7BD5E5B10}">
      <dgm:prSet/>
      <dgm:spPr/>
      <dgm:t>
        <a:bodyPr/>
        <a:lstStyle/>
        <a:p>
          <a:endParaRPr lang="tr-TR"/>
        </a:p>
      </dgm:t>
    </dgm:pt>
    <dgm:pt modelId="{DE12C7FA-F02A-46D6-9F0C-BE8F86B24293}" type="sibTrans" cxnId="{B64A6572-3A73-46ED-B060-65D7BD5E5B10}">
      <dgm:prSet/>
      <dgm:spPr/>
      <dgm:t>
        <a:bodyPr/>
        <a:lstStyle/>
        <a:p>
          <a:endParaRPr lang="tr-TR"/>
        </a:p>
      </dgm:t>
    </dgm:pt>
    <dgm:pt modelId="{FA3C578F-1D5E-4DE7-B6B5-3C9EB936B614}">
      <dgm:prSet phldrT="[Metin]" custT="1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tr-TR" sz="1600" b="1" dirty="0" smtClean="0">
              <a:solidFill>
                <a:schemeClr val="tx1"/>
              </a:solidFill>
            </a:rPr>
            <a:t>Ortam ölçümü için </a:t>
          </a:r>
          <a:r>
            <a:rPr lang="tr-TR" sz="1600" b="1" dirty="0" err="1" smtClean="0">
              <a:solidFill>
                <a:schemeClr val="tx1"/>
              </a:solidFill>
            </a:rPr>
            <a:t>İSGÜM’den</a:t>
          </a:r>
          <a:r>
            <a:rPr lang="tr-TR" sz="1600" b="1" dirty="0" smtClean="0">
              <a:solidFill>
                <a:schemeClr val="tx1"/>
              </a:solidFill>
            </a:rPr>
            <a:t> yetki ve </a:t>
          </a:r>
          <a:r>
            <a:rPr lang="tr-TR" sz="1600" b="1" dirty="0" err="1" smtClean="0">
              <a:solidFill>
                <a:schemeClr val="tx1"/>
              </a:solidFill>
            </a:rPr>
            <a:t>TÜRKAK’tan</a:t>
          </a:r>
          <a:r>
            <a:rPr lang="tr-TR" sz="1600" b="1" dirty="0" smtClean="0">
              <a:solidFill>
                <a:schemeClr val="tx1"/>
              </a:solidFill>
            </a:rPr>
            <a:t> akreditasyon şartı</a:t>
          </a:r>
        </a:p>
      </dgm:t>
    </dgm:pt>
    <dgm:pt modelId="{CA476C33-BA12-4E75-AFA6-EF2D8F35F675}" type="parTrans" cxnId="{CF576AF9-CBF2-4BFF-A6FB-2C89E4A1A965}">
      <dgm:prSet/>
      <dgm:spPr/>
      <dgm:t>
        <a:bodyPr/>
        <a:lstStyle/>
        <a:p>
          <a:endParaRPr lang="tr-TR"/>
        </a:p>
      </dgm:t>
    </dgm:pt>
    <dgm:pt modelId="{5596F666-28A0-4BAC-A328-F9F7E4F1F428}" type="sibTrans" cxnId="{CF576AF9-CBF2-4BFF-A6FB-2C89E4A1A965}">
      <dgm:prSet/>
      <dgm:spPr/>
      <dgm:t>
        <a:bodyPr/>
        <a:lstStyle/>
        <a:p>
          <a:endParaRPr lang="tr-TR"/>
        </a:p>
      </dgm:t>
    </dgm:pt>
    <dgm:pt modelId="{94F987CC-A9D2-4155-9455-281ADBC8C9E1}" type="pres">
      <dgm:prSet presAssocID="{431F1725-C1D5-44F5-93C9-A63D6BE98CDF}" presName="compositeShape" presStyleCnt="0">
        <dgm:presLayoutVars>
          <dgm:dir/>
          <dgm:resizeHandles/>
        </dgm:presLayoutVars>
      </dgm:prSet>
      <dgm:spPr/>
    </dgm:pt>
    <dgm:pt modelId="{89B5EA59-91D8-4EB3-A9B8-3676687EDCB9}" type="pres">
      <dgm:prSet presAssocID="{431F1725-C1D5-44F5-93C9-A63D6BE98CDF}" presName="pyramid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2985E7D-6C0A-4EDD-A9C3-BB2E44BD7C0D}" type="pres">
      <dgm:prSet presAssocID="{431F1725-C1D5-44F5-93C9-A63D6BE98CDF}" presName="theList" presStyleCnt="0"/>
      <dgm:spPr/>
    </dgm:pt>
    <dgm:pt modelId="{EED41869-C92E-4BD3-8714-CAD7FC5838AB}" type="pres">
      <dgm:prSet presAssocID="{4FC3D0BB-68CA-4199-A8E5-9E9FA552546E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3E0ACDA-A8DE-4CDE-820B-B6B9BA0E5B0D}" type="pres">
      <dgm:prSet presAssocID="{4FC3D0BB-68CA-4199-A8E5-9E9FA552546E}" presName="aSpace" presStyleCnt="0"/>
      <dgm:spPr/>
    </dgm:pt>
    <dgm:pt modelId="{1DA10ED3-2024-43B6-9404-EE58CD9A6B29}" type="pres">
      <dgm:prSet presAssocID="{F5306AB7-9713-42EB-9165-39EE420BA0A8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67E482F-35FC-49DA-9FAF-185ECFADDDE9}" type="pres">
      <dgm:prSet presAssocID="{F5306AB7-9713-42EB-9165-39EE420BA0A8}" presName="aSpace" presStyleCnt="0"/>
      <dgm:spPr/>
    </dgm:pt>
    <dgm:pt modelId="{9C584806-2830-4D36-8480-4E961FB557CC}" type="pres">
      <dgm:prSet presAssocID="{585469C4-307E-4642-A917-735326653160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8CF966E-CC98-431F-8252-301179167E10}" type="pres">
      <dgm:prSet presAssocID="{585469C4-307E-4642-A917-735326653160}" presName="aSpace" presStyleCnt="0"/>
      <dgm:spPr/>
    </dgm:pt>
    <dgm:pt modelId="{FD88F398-AF03-4874-BF1B-BC0C59FD40C5}" type="pres">
      <dgm:prSet presAssocID="{FA3C578F-1D5E-4DE7-B6B5-3C9EB936B614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7F40A8D-707F-4F01-BD8F-A98D361B1100}" type="pres">
      <dgm:prSet presAssocID="{FA3C578F-1D5E-4DE7-B6B5-3C9EB936B614}" presName="aSpace" presStyleCnt="0"/>
      <dgm:spPr/>
    </dgm:pt>
  </dgm:ptLst>
  <dgm:cxnLst>
    <dgm:cxn modelId="{B9043598-6064-492E-AAAC-C08E103B2450}" type="presOf" srcId="{F5306AB7-9713-42EB-9165-39EE420BA0A8}" destId="{1DA10ED3-2024-43B6-9404-EE58CD9A6B29}" srcOrd="0" destOrd="0" presId="urn:microsoft.com/office/officeart/2005/8/layout/pyramid2"/>
    <dgm:cxn modelId="{E0AEDE55-7C65-40C2-A0EF-039FDBBC6751}" srcId="{431F1725-C1D5-44F5-93C9-A63D6BE98CDF}" destId="{4FC3D0BB-68CA-4199-A8E5-9E9FA552546E}" srcOrd="0" destOrd="0" parTransId="{F23ECBE8-BB4C-47FD-9E7A-853EA1A659F4}" sibTransId="{55CB39C2-A4BA-4FFE-991E-9C56C4CCBFDD}"/>
    <dgm:cxn modelId="{CF576AF9-CBF2-4BFF-A6FB-2C89E4A1A965}" srcId="{431F1725-C1D5-44F5-93C9-A63D6BE98CDF}" destId="{FA3C578F-1D5E-4DE7-B6B5-3C9EB936B614}" srcOrd="3" destOrd="0" parTransId="{CA476C33-BA12-4E75-AFA6-EF2D8F35F675}" sibTransId="{5596F666-28A0-4BAC-A328-F9F7E4F1F428}"/>
    <dgm:cxn modelId="{7F608BA4-B89D-47E1-97B9-69010FCD885F}" type="presOf" srcId="{431F1725-C1D5-44F5-93C9-A63D6BE98CDF}" destId="{94F987CC-A9D2-4155-9455-281ADBC8C9E1}" srcOrd="0" destOrd="0" presId="urn:microsoft.com/office/officeart/2005/8/layout/pyramid2"/>
    <dgm:cxn modelId="{51EEEFCB-4DAC-4029-B600-4CBB0B1990A2}" type="presOf" srcId="{4FC3D0BB-68CA-4199-A8E5-9E9FA552546E}" destId="{EED41869-C92E-4BD3-8714-CAD7FC5838AB}" srcOrd="0" destOrd="0" presId="urn:microsoft.com/office/officeart/2005/8/layout/pyramid2"/>
    <dgm:cxn modelId="{71D18BCF-0D5F-49EB-B392-C5B0BB3F3B58}" type="presOf" srcId="{585469C4-307E-4642-A917-735326653160}" destId="{9C584806-2830-4D36-8480-4E961FB557CC}" srcOrd="0" destOrd="0" presId="urn:microsoft.com/office/officeart/2005/8/layout/pyramid2"/>
    <dgm:cxn modelId="{132E7ED9-4DF5-4A2A-A391-3134B491E5CF}" type="presOf" srcId="{FA3C578F-1D5E-4DE7-B6B5-3C9EB936B614}" destId="{FD88F398-AF03-4874-BF1B-BC0C59FD40C5}" srcOrd="0" destOrd="0" presId="urn:microsoft.com/office/officeart/2005/8/layout/pyramid2"/>
    <dgm:cxn modelId="{4D1679FB-11AB-40EF-9DED-EEBACB7F76F7}" srcId="{431F1725-C1D5-44F5-93C9-A63D6BE98CDF}" destId="{585469C4-307E-4642-A917-735326653160}" srcOrd="2" destOrd="0" parTransId="{6F7DA67E-7406-4869-885D-22CB50DA0B06}" sibTransId="{D16165FA-A366-41F5-9B90-253584FCF0E5}"/>
    <dgm:cxn modelId="{B64A6572-3A73-46ED-B060-65D7BD5E5B10}" srcId="{431F1725-C1D5-44F5-93C9-A63D6BE98CDF}" destId="{F5306AB7-9713-42EB-9165-39EE420BA0A8}" srcOrd="1" destOrd="0" parTransId="{84E9ED20-3073-4EF6-821F-6D162F4DCD48}" sibTransId="{DE12C7FA-F02A-46D6-9F0C-BE8F86B24293}"/>
    <dgm:cxn modelId="{B1C95CAC-4858-47C6-9194-335AD60F7A7B}" type="presParOf" srcId="{94F987CC-A9D2-4155-9455-281ADBC8C9E1}" destId="{89B5EA59-91D8-4EB3-A9B8-3676687EDCB9}" srcOrd="0" destOrd="0" presId="urn:microsoft.com/office/officeart/2005/8/layout/pyramid2"/>
    <dgm:cxn modelId="{1F14BB85-0731-4889-8A10-BBF6E43947F2}" type="presParOf" srcId="{94F987CC-A9D2-4155-9455-281ADBC8C9E1}" destId="{F2985E7D-6C0A-4EDD-A9C3-BB2E44BD7C0D}" srcOrd="1" destOrd="0" presId="urn:microsoft.com/office/officeart/2005/8/layout/pyramid2"/>
    <dgm:cxn modelId="{CA641E9E-CBF4-4D70-A85E-FCD39C34C3B5}" type="presParOf" srcId="{F2985E7D-6C0A-4EDD-A9C3-BB2E44BD7C0D}" destId="{EED41869-C92E-4BD3-8714-CAD7FC5838AB}" srcOrd="0" destOrd="0" presId="urn:microsoft.com/office/officeart/2005/8/layout/pyramid2"/>
    <dgm:cxn modelId="{F246A900-40B6-4949-B599-5645EFC86C60}" type="presParOf" srcId="{F2985E7D-6C0A-4EDD-A9C3-BB2E44BD7C0D}" destId="{F3E0ACDA-A8DE-4CDE-820B-B6B9BA0E5B0D}" srcOrd="1" destOrd="0" presId="urn:microsoft.com/office/officeart/2005/8/layout/pyramid2"/>
    <dgm:cxn modelId="{FA15F5B1-A5F5-48F0-BF0E-0AADC67212AD}" type="presParOf" srcId="{F2985E7D-6C0A-4EDD-A9C3-BB2E44BD7C0D}" destId="{1DA10ED3-2024-43B6-9404-EE58CD9A6B29}" srcOrd="2" destOrd="0" presId="urn:microsoft.com/office/officeart/2005/8/layout/pyramid2"/>
    <dgm:cxn modelId="{BD4FAEBC-72A1-4193-8692-87511D2C87DD}" type="presParOf" srcId="{F2985E7D-6C0A-4EDD-A9C3-BB2E44BD7C0D}" destId="{767E482F-35FC-49DA-9FAF-185ECFADDDE9}" srcOrd="3" destOrd="0" presId="urn:microsoft.com/office/officeart/2005/8/layout/pyramid2"/>
    <dgm:cxn modelId="{41857338-1F72-4D62-804A-58427B3B7A6C}" type="presParOf" srcId="{F2985E7D-6C0A-4EDD-A9C3-BB2E44BD7C0D}" destId="{9C584806-2830-4D36-8480-4E961FB557CC}" srcOrd="4" destOrd="0" presId="urn:microsoft.com/office/officeart/2005/8/layout/pyramid2"/>
    <dgm:cxn modelId="{8D3A13D1-BD7D-4377-8076-DA419EE2F976}" type="presParOf" srcId="{F2985E7D-6C0A-4EDD-A9C3-BB2E44BD7C0D}" destId="{C8CF966E-CC98-431F-8252-301179167E10}" srcOrd="5" destOrd="0" presId="urn:microsoft.com/office/officeart/2005/8/layout/pyramid2"/>
    <dgm:cxn modelId="{276692E6-1AA4-429E-A005-BC537DA03072}" type="presParOf" srcId="{F2985E7D-6C0A-4EDD-A9C3-BB2E44BD7C0D}" destId="{FD88F398-AF03-4874-BF1B-BC0C59FD40C5}" srcOrd="6" destOrd="0" presId="urn:microsoft.com/office/officeart/2005/8/layout/pyramid2"/>
    <dgm:cxn modelId="{16CAF6A0-54EE-41EA-AA6E-FA3FA31A9348}" type="presParOf" srcId="{F2985E7D-6C0A-4EDD-A9C3-BB2E44BD7C0D}" destId="{D7F40A8D-707F-4F01-BD8F-A98D361B1100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A9BE10-5841-47C5-9F61-611CEE641CB8}" type="doc">
      <dgm:prSet loTypeId="urn:microsoft.com/office/officeart/2005/8/layout/hList7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r-TR"/>
        </a:p>
      </dgm:t>
    </dgm:pt>
    <dgm:pt modelId="{2BA2045A-CAB2-406D-AC37-D3EE821509AE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  <a:latin typeface="+mn-lt"/>
              <a:sym typeface="Wingdings" pitchFamily="2" charset="2"/>
            </a:rPr>
            <a:t>Ç</a:t>
          </a:r>
          <a:r>
            <a:rPr lang="tr-TR" sz="1200" b="1" dirty="0" smtClean="0">
              <a:solidFill>
                <a:srgbClr val="002060"/>
              </a:solidFill>
              <a:latin typeface="+mn-lt"/>
            </a:rPr>
            <a:t>alışanın </a:t>
          </a:r>
        </a:p>
        <a:p>
          <a:r>
            <a:rPr lang="tr-TR" sz="1200" b="1" dirty="0" smtClean="0">
              <a:solidFill>
                <a:srgbClr val="002060"/>
              </a:solidFill>
              <a:latin typeface="+mn-lt"/>
            </a:rPr>
            <a:t>fiziki muayenesi ve diğer kontrolleri,</a:t>
          </a:r>
        </a:p>
        <a:p>
          <a:r>
            <a:rPr lang="tr-TR" sz="1200" b="1" dirty="0" smtClean="0">
              <a:solidFill>
                <a:srgbClr val="002060"/>
              </a:solidFill>
              <a:latin typeface="+mn-lt"/>
            </a:rPr>
            <a:t>en az iki yılda bir akciğer radyografileri </a:t>
          </a:r>
        </a:p>
        <a:p>
          <a:endParaRPr lang="tr-TR" sz="1400" dirty="0">
            <a:solidFill>
              <a:srgbClr val="002060"/>
            </a:solidFill>
          </a:endParaRPr>
        </a:p>
      </dgm:t>
    </dgm:pt>
    <dgm:pt modelId="{B61119A8-F63B-4F30-B74D-3E405B5F1FBE}" type="parTrans" cxnId="{4038953D-A419-4D54-9BBF-C321451C504D}">
      <dgm:prSet/>
      <dgm:spPr/>
      <dgm:t>
        <a:bodyPr/>
        <a:lstStyle/>
        <a:p>
          <a:endParaRPr lang="tr-TR"/>
        </a:p>
      </dgm:t>
    </dgm:pt>
    <dgm:pt modelId="{DF5954BA-885C-429A-8313-1C15CD0622F5}" type="sibTrans" cxnId="{4038953D-A419-4D54-9BBF-C321451C504D}">
      <dgm:prSet/>
      <dgm:spPr/>
      <dgm:t>
        <a:bodyPr/>
        <a:lstStyle/>
        <a:p>
          <a:endParaRPr lang="tr-TR"/>
        </a:p>
      </dgm:t>
    </dgm:pt>
    <dgm:pt modelId="{75BAB3F4-7B60-4D54-811D-937F303E5977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  <a:latin typeface="+mn-lt"/>
            </a:rPr>
            <a:t>Tetkik sonuçlarına göre her türlü önlemle ilgili işverene bildirim </a:t>
          </a:r>
          <a:endParaRPr lang="tr-TR" sz="1200" dirty="0">
            <a:solidFill>
              <a:srgbClr val="002060"/>
            </a:solidFill>
          </a:endParaRPr>
        </a:p>
      </dgm:t>
    </dgm:pt>
    <dgm:pt modelId="{9B349E71-9255-437E-94E3-39882404160E}" type="parTrans" cxnId="{0D64DEDB-0AE0-408D-AC99-0A5215BD9061}">
      <dgm:prSet/>
      <dgm:spPr/>
      <dgm:t>
        <a:bodyPr/>
        <a:lstStyle/>
        <a:p>
          <a:endParaRPr lang="tr-TR"/>
        </a:p>
      </dgm:t>
    </dgm:pt>
    <dgm:pt modelId="{6EB68717-687C-4B5A-9BF9-04969F7EA83F}" type="sibTrans" cxnId="{0D64DEDB-0AE0-408D-AC99-0A5215BD9061}">
      <dgm:prSet/>
      <dgm:spPr/>
      <dgm:t>
        <a:bodyPr/>
        <a:lstStyle/>
        <a:p>
          <a:endParaRPr lang="tr-TR"/>
        </a:p>
      </dgm:t>
    </dgm:pt>
    <dgm:pt modelId="{935F8C9C-956A-4EFF-B002-8D49F913B7BA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  <a:latin typeface="+mn-lt"/>
            </a:rPr>
            <a:t>Çalışanın bilgilendirilmesi ve sağlık gözetiminin devam edeceği sürenin tespiti </a:t>
          </a:r>
          <a:endParaRPr lang="tr-TR" sz="1200" dirty="0">
            <a:solidFill>
              <a:srgbClr val="002060"/>
            </a:solidFill>
          </a:endParaRPr>
        </a:p>
      </dgm:t>
    </dgm:pt>
    <dgm:pt modelId="{B9A970C6-B8BB-485F-AA14-951DB947D896}" type="parTrans" cxnId="{5119C6BB-4473-47EE-A03F-1070440554A9}">
      <dgm:prSet/>
      <dgm:spPr/>
      <dgm:t>
        <a:bodyPr/>
        <a:lstStyle/>
        <a:p>
          <a:endParaRPr lang="tr-TR"/>
        </a:p>
      </dgm:t>
    </dgm:pt>
    <dgm:pt modelId="{07739375-2A24-49AA-8226-56E57387662D}" type="sibTrans" cxnId="{5119C6BB-4473-47EE-A03F-1070440554A9}">
      <dgm:prSet/>
      <dgm:spPr/>
      <dgm:t>
        <a:bodyPr/>
        <a:lstStyle/>
        <a:p>
          <a:endParaRPr lang="tr-TR"/>
        </a:p>
      </dgm:t>
    </dgm:pt>
    <dgm:pt modelId="{81D7F94D-39B5-4EF7-83FE-773D0AF6F7E5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  <a:latin typeface="+mn-lt"/>
            </a:rPr>
            <a:t>Sağlık muayene ve tetkiklerinin yeniden yapılmasını talep etme hakkı </a:t>
          </a:r>
          <a:endParaRPr lang="tr-TR" sz="1200" dirty="0">
            <a:solidFill>
              <a:srgbClr val="002060"/>
            </a:solidFill>
          </a:endParaRPr>
        </a:p>
      </dgm:t>
    </dgm:pt>
    <dgm:pt modelId="{AE39BB6C-E042-49EB-B27C-0B1BB4DE878E}" type="parTrans" cxnId="{D0C00F33-1276-401A-B7F5-1C5FE0C696DD}">
      <dgm:prSet/>
      <dgm:spPr/>
      <dgm:t>
        <a:bodyPr/>
        <a:lstStyle/>
        <a:p>
          <a:endParaRPr lang="tr-TR"/>
        </a:p>
      </dgm:t>
    </dgm:pt>
    <dgm:pt modelId="{47406E48-C44B-4ACC-B3B5-1DC724AA044E}" type="sibTrans" cxnId="{D0C00F33-1276-401A-B7F5-1C5FE0C696DD}">
      <dgm:prSet/>
      <dgm:spPr/>
      <dgm:t>
        <a:bodyPr/>
        <a:lstStyle/>
        <a:p>
          <a:endParaRPr lang="tr-TR"/>
        </a:p>
      </dgm:t>
    </dgm:pt>
    <dgm:pt modelId="{B5D6148C-8677-4288-94D4-C7F70B07F448}">
      <dgm:prSet phldrT="[Metin]" custT="1"/>
      <dgm:spPr/>
      <dgm:t>
        <a:bodyPr/>
        <a:lstStyle/>
        <a:p>
          <a:r>
            <a:rPr lang="tr-TR" sz="1200" b="1" dirty="0" smtClean="0">
              <a:solidFill>
                <a:srgbClr val="002060"/>
              </a:solidFill>
            </a:rPr>
            <a:t>Kayıtlar işyeri hekimi/ yetkili kuruluş/ çalışan tarafından incelenebilir.</a:t>
          </a:r>
          <a:endParaRPr lang="tr-TR" sz="1200" b="1" dirty="0">
            <a:solidFill>
              <a:srgbClr val="002060"/>
            </a:solidFill>
          </a:endParaRPr>
        </a:p>
      </dgm:t>
    </dgm:pt>
    <dgm:pt modelId="{1F69E642-C18A-485E-9188-7EE6019A3E76}" type="parTrans" cxnId="{9603E24C-BC4A-4648-A6E6-67D802A95BE7}">
      <dgm:prSet/>
      <dgm:spPr/>
      <dgm:t>
        <a:bodyPr/>
        <a:lstStyle/>
        <a:p>
          <a:endParaRPr lang="tr-TR"/>
        </a:p>
      </dgm:t>
    </dgm:pt>
    <dgm:pt modelId="{9E3EECD8-4C70-426D-852C-C5A0DF453F53}" type="sibTrans" cxnId="{9603E24C-BC4A-4648-A6E6-67D802A95BE7}">
      <dgm:prSet/>
      <dgm:spPr/>
      <dgm:t>
        <a:bodyPr/>
        <a:lstStyle/>
        <a:p>
          <a:endParaRPr lang="tr-TR"/>
        </a:p>
      </dgm:t>
    </dgm:pt>
    <dgm:pt modelId="{7C932DCD-F63E-4ED4-AA79-756C6598E75F}">
      <dgm:prSet phldrT="[Metin]" custT="1"/>
      <dgm:spPr/>
      <dgm:t>
        <a:bodyPr/>
        <a:lstStyle/>
        <a:p>
          <a:r>
            <a:rPr lang="tr-TR" sz="1200" b="1" dirty="0" err="1" smtClean="0">
              <a:solidFill>
                <a:srgbClr val="002060"/>
              </a:solidFill>
            </a:rPr>
            <a:t>Maruziyetten</a:t>
          </a:r>
          <a:r>
            <a:rPr lang="tr-TR" sz="1200" b="1" dirty="0" smtClean="0">
              <a:solidFill>
                <a:srgbClr val="002060"/>
              </a:solidFill>
            </a:rPr>
            <a:t> sonra en az 40 yıl işyeri veya kapanırsa SGİK İl Müdürlüğünce saklanır. </a:t>
          </a:r>
          <a:endParaRPr lang="tr-TR" sz="1200" dirty="0">
            <a:solidFill>
              <a:srgbClr val="002060"/>
            </a:solidFill>
          </a:endParaRPr>
        </a:p>
      </dgm:t>
    </dgm:pt>
    <dgm:pt modelId="{3356C68B-D694-427E-8D67-4BBB97159D6D}" type="parTrans" cxnId="{90B34989-8DC7-4314-A151-B3003407F229}">
      <dgm:prSet/>
      <dgm:spPr/>
      <dgm:t>
        <a:bodyPr/>
        <a:lstStyle/>
        <a:p>
          <a:endParaRPr lang="tr-TR"/>
        </a:p>
      </dgm:t>
    </dgm:pt>
    <dgm:pt modelId="{C252C4F3-43C0-4DA9-98DD-1A58DEE47069}" type="sibTrans" cxnId="{90B34989-8DC7-4314-A151-B3003407F229}">
      <dgm:prSet/>
      <dgm:spPr/>
      <dgm:t>
        <a:bodyPr/>
        <a:lstStyle/>
        <a:p>
          <a:endParaRPr lang="tr-TR"/>
        </a:p>
      </dgm:t>
    </dgm:pt>
    <dgm:pt modelId="{09329B7B-3048-4A94-8AD7-099AFA247F65}" type="pres">
      <dgm:prSet presAssocID="{02A9BE10-5841-47C5-9F61-611CEE641CB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7AF4504-A39B-47C1-A2F5-C6224E9D619D}" type="pres">
      <dgm:prSet presAssocID="{02A9BE10-5841-47C5-9F61-611CEE641CB8}" presName="fgShape" presStyleLbl="fgShp" presStyleIdx="0" presStyleCnt="1" custScaleY="131841"/>
      <dgm:spPr/>
    </dgm:pt>
    <dgm:pt modelId="{A5A28AE7-F0CB-4687-A230-40CBAB651675}" type="pres">
      <dgm:prSet presAssocID="{02A9BE10-5841-47C5-9F61-611CEE641CB8}" presName="linComp" presStyleCnt="0"/>
      <dgm:spPr/>
    </dgm:pt>
    <dgm:pt modelId="{CD0C25C0-B5DA-44A6-A634-639DB8F57BA3}" type="pres">
      <dgm:prSet presAssocID="{2BA2045A-CAB2-406D-AC37-D3EE821509AE}" presName="compNode" presStyleCnt="0"/>
      <dgm:spPr/>
    </dgm:pt>
    <dgm:pt modelId="{CABD2324-0134-430F-BBDC-69E243BBA54A}" type="pres">
      <dgm:prSet presAssocID="{2BA2045A-CAB2-406D-AC37-D3EE821509AE}" presName="bkgdShape" presStyleLbl="node1" presStyleIdx="0" presStyleCnt="6"/>
      <dgm:spPr/>
      <dgm:t>
        <a:bodyPr/>
        <a:lstStyle/>
        <a:p>
          <a:endParaRPr lang="tr-TR"/>
        </a:p>
      </dgm:t>
    </dgm:pt>
    <dgm:pt modelId="{0BB6E2C1-648D-43F9-B8AA-F62FD09B6222}" type="pres">
      <dgm:prSet presAssocID="{2BA2045A-CAB2-406D-AC37-D3EE821509AE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F3168D-A116-4D49-869D-7DB529DD7EA7}" type="pres">
      <dgm:prSet presAssocID="{2BA2045A-CAB2-406D-AC37-D3EE821509AE}" presName="invisiNode" presStyleLbl="node1" presStyleIdx="0" presStyleCnt="6"/>
      <dgm:spPr/>
    </dgm:pt>
    <dgm:pt modelId="{AF09443F-162A-4B69-A423-4DCA7AF80146}" type="pres">
      <dgm:prSet presAssocID="{2BA2045A-CAB2-406D-AC37-D3EE821509AE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6777F6AE-1393-4CFB-A80F-54A38B80D708}" type="pres">
      <dgm:prSet presAssocID="{DF5954BA-885C-429A-8313-1C15CD0622F5}" presName="sibTrans" presStyleLbl="sibTrans2D1" presStyleIdx="0" presStyleCnt="0"/>
      <dgm:spPr/>
      <dgm:t>
        <a:bodyPr/>
        <a:lstStyle/>
        <a:p>
          <a:endParaRPr lang="tr-TR"/>
        </a:p>
      </dgm:t>
    </dgm:pt>
    <dgm:pt modelId="{62526544-29AA-446F-9BD4-8AE502E81DC1}" type="pres">
      <dgm:prSet presAssocID="{75BAB3F4-7B60-4D54-811D-937F303E5977}" presName="compNode" presStyleCnt="0"/>
      <dgm:spPr/>
    </dgm:pt>
    <dgm:pt modelId="{141C4C39-0EAB-4DBB-A239-B7F667173795}" type="pres">
      <dgm:prSet presAssocID="{75BAB3F4-7B60-4D54-811D-937F303E5977}" presName="bkgdShape" presStyleLbl="node1" presStyleIdx="1" presStyleCnt="6"/>
      <dgm:spPr/>
      <dgm:t>
        <a:bodyPr/>
        <a:lstStyle/>
        <a:p>
          <a:endParaRPr lang="tr-TR"/>
        </a:p>
      </dgm:t>
    </dgm:pt>
    <dgm:pt modelId="{8F9F5AEC-414D-408B-A796-EA02B5354CAE}" type="pres">
      <dgm:prSet presAssocID="{75BAB3F4-7B60-4D54-811D-937F303E5977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3ED9F29-FD0A-4486-AF9E-A331E25FF81C}" type="pres">
      <dgm:prSet presAssocID="{75BAB3F4-7B60-4D54-811D-937F303E5977}" presName="invisiNode" presStyleLbl="node1" presStyleIdx="1" presStyleCnt="6"/>
      <dgm:spPr/>
    </dgm:pt>
    <dgm:pt modelId="{8FBDE524-CEB2-4263-A4F9-13DF22DE13FA}" type="pres">
      <dgm:prSet presAssocID="{75BAB3F4-7B60-4D54-811D-937F303E5977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4F98E14-7D6A-44A7-9A82-465AF9A81791}" type="pres">
      <dgm:prSet presAssocID="{6EB68717-687C-4B5A-9BF9-04969F7EA83F}" presName="sibTrans" presStyleLbl="sibTrans2D1" presStyleIdx="0" presStyleCnt="0"/>
      <dgm:spPr/>
      <dgm:t>
        <a:bodyPr/>
        <a:lstStyle/>
        <a:p>
          <a:endParaRPr lang="tr-TR"/>
        </a:p>
      </dgm:t>
    </dgm:pt>
    <dgm:pt modelId="{5E35821D-1684-40D2-8081-85ADFF11A8C0}" type="pres">
      <dgm:prSet presAssocID="{935F8C9C-956A-4EFF-B002-8D49F913B7BA}" presName="compNode" presStyleCnt="0"/>
      <dgm:spPr/>
    </dgm:pt>
    <dgm:pt modelId="{FDC9D750-7639-495C-B5DE-98502645574B}" type="pres">
      <dgm:prSet presAssocID="{935F8C9C-956A-4EFF-B002-8D49F913B7BA}" presName="bkgdShape" presStyleLbl="node1" presStyleIdx="2" presStyleCnt="6"/>
      <dgm:spPr/>
      <dgm:t>
        <a:bodyPr/>
        <a:lstStyle/>
        <a:p>
          <a:endParaRPr lang="tr-TR"/>
        </a:p>
      </dgm:t>
    </dgm:pt>
    <dgm:pt modelId="{1C064D54-135B-47BE-B207-D6065E70F99F}" type="pres">
      <dgm:prSet presAssocID="{935F8C9C-956A-4EFF-B002-8D49F913B7BA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81AB17A-16A0-4DCA-8D5A-FE383C91C8C6}" type="pres">
      <dgm:prSet presAssocID="{935F8C9C-956A-4EFF-B002-8D49F913B7BA}" presName="invisiNode" presStyleLbl="node1" presStyleIdx="2" presStyleCnt="6"/>
      <dgm:spPr/>
    </dgm:pt>
    <dgm:pt modelId="{D656A809-4D9D-4D67-B940-84390C12AED4}" type="pres">
      <dgm:prSet presAssocID="{935F8C9C-956A-4EFF-B002-8D49F913B7BA}" presName="imagNode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33850F7-0CF2-4A7D-9AA2-FF67556D6151}" type="pres">
      <dgm:prSet presAssocID="{07739375-2A24-49AA-8226-56E57387662D}" presName="sibTrans" presStyleLbl="sibTrans2D1" presStyleIdx="0" presStyleCnt="0"/>
      <dgm:spPr/>
      <dgm:t>
        <a:bodyPr/>
        <a:lstStyle/>
        <a:p>
          <a:endParaRPr lang="tr-TR"/>
        </a:p>
      </dgm:t>
    </dgm:pt>
    <dgm:pt modelId="{93188134-BCB1-4FA9-8D37-0443A14A62CE}" type="pres">
      <dgm:prSet presAssocID="{81D7F94D-39B5-4EF7-83FE-773D0AF6F7E5}" presName="compNode" presStyleCnt="0"/>
      <dgm:spPr/>
    </dgm:pt>
    <dgm:pt modelId="{E1652D63-45E2-4548-9D63-B83E110F9EE8}" type="pres">
      <dgm:prSet presAssocID="{81D7F94D-39B5-4EF7-83FE-773D0AF6F7E5}" presName="bkgdShape" presStyleLbl="node1" presStyleIdx="3" presStyleCnt="6"/>
      <dgm:spPr/>
      <dgm:t>
        <a:bodyPr/>
        <a:lstStyle/>
        <a:p>
          <a:endParaRPr lang="tr-TR"/>
        </a:p>
      </dgm:t>
    </dgm:pt>
    <dgm:pt modelId="{D8E6050C-C649-4370-AF8A-A8BB9C6929E5}" type="pres">
      <dgm:prSet presAssocID="{81D7F94D-39B5-4EF7-83FE-773D0AF6F7E5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CBA8479-50ED-4436-ACE7-165EBB598441}" type="pres">
      <dgm:prSet presAssocID="{81D7F94D-39B5-4EF7-83FE-773D0AF6F7E5}" presName="invisiNode" presStyleLbl="node1" presStyleIdx="3" presStyleCnt="6"/>
      <dgm:spPr/>
    </dgm:pt>
    <dgm:pt modelId="{9A52DC8E-3629-443E-9DC4-7F9FD9F36BBE}" type="pres">
      <dgm:prSet presAssocID="{81D7F94D-39B5-4EF7-83FE-773D0AF6F7E5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87A57B4-AEAF-4BB6-834C-AB81C9560565}" type="pres">
      <dgm:prSet presAssocID="{47406E48-C44B-4ACC-B3B5-1DC724AA044E}" presName="sibTrans" presStyleLbl="sibTrans2D1" presStyleIdx="0" presStyleCnt="0"/>
      <dgm:spPr/>
      <dgm:t>
        <a:bodyPr/>
        <a:lstStyle/>
        <a:p>
          <a:endParaRPr lang="tr-TR"/>
        </a:p>
      </dgm:t>
    </dgm:pt>
    <dgm:pt modelId="{B1E569BF-0A8E-4C73-B2AB-DF6CC95504FE}" type="pres">
      <dgm:prSet presAssocID="{B5D6148C-8677-4288-94D4-C7F70B07F448}" presName="compNode" presStyleCnt="0"/>
      <dgm:spPr/>
    </dgm:pt>
    <dgm:pt modelId="{FFB14E0A-3CF0-4956-A9E1-F89A9DA96A9A}" type="pres">
      <dgm:prSet presAssocID="{B5D6148C-8677-4288-94D4-C7F70B07F448}" presName="bkgdShape" presStyleLbl="node1" presStyleIdx="4" presStyleCnt="6"/>
      <dgm:spPr/>
      <dgm:t>
        <a:bodyPr/>
        <a:lstStyle/>
        <a:p>
          <a:endParaRPr lang="tr-TR"/>
        </a:p>
      </dgm:t>
    </dgm:pt>
    <dgm:pt modelId="{03384B78-75BC-4F83-BDF0-BF6AF057F41F}" type="pres">
      <dgm:prSet presAssocID="{B5D6148C-8677-4288-94D4-C7F70B07F448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2C93417-508A-4446-8314-856870AE8226}" type="pres">
      <dgm:prSet presAssocID="{B5D6148C-8677-4288-94D4-C7F70B07F448}" presName="invisiNode" presStyleLbl="node1" presStyleIdx="4" presStyleCnt="6"/>
      <dgm:spPr/>
    </dgm:pt>
    <dgm:pt modelId="{C950DE5B-A25A-41B8-A308-AF28A082E9AD}" type="pres">
      <dgm:prSet presAssocID="{B5D6148C-8677-4288-94D4-C7F70B07F448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9935BE3-B0B8-4125-A1F4-FF5E03A2D641}" type="pres">
      <dgm:prSet presAssocID="{9E3EECD8-4C70-426D-852C-C5A0DF453F5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E2DF8753-F72C-4874-AA78-5752D2DE7016}" type="pres">
      <dgm:prSet presAssocID="{7C932DCD-F63E-4ED4-AA79-756C6598E75F}" presName="compNode" presStyleCnt="0"/>
      <dgm:spPr/>
    </dgm:pt>
    <dgm:pt modelId="{1FB0B1F5-C4B2-44A9-8708-45D831A32659}" type="pres">
      <dgm:prSet presAssocID="{7C932DCD-F63E-4ED4-AA79-756C6598E75F}" presName="bkgdShape" presStyleLbl="node1" presStyleIdx="5" presStyleCnt="6"/>
      <dgm:spPr/>
      <dgm:t>
        <a:bodyPr/>
        <a:lstStyle/>
        <a:p>
          <a:endParaRPr lang="tr-TR"/>
        </a:p>
      </dgm:t>
    </dgm:pt>
    <dgm:pt modelId="{30999DF1-DB26-41BD-AF68-30F4395A3A3C}" type="pres">
      <dgm:prSet presAssocID="{7C932DCD-F63E-4ED4-AA79-756C6598E75F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B7740AF-F511-4132-91F1-A9C5671A83FA}" type="pres">
      <dgm:prSet presAssocID="{7C932DCD-F63E-4ED4-AA79-756C6598E75F}" presName="invisiNode" presStyleLbl="node1" presStyleIdx="5" presStyleCnt="6"/>
      <dgm:spPr/>
    </dgm:pt>
    <dgm:pt modelId="{888AB82C-3890-42A7-A23D-4DBD68ADC925}" type="pres">
      <dgm:prSet presAssocID="{7C932DCD-F63E-4ED4-AA79-756C6598E75F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876737C5-0D4E-41E7-ABE0-2AB0A2391CF7}" type="presOf" srcId="{81D7F94D-39B5-4EF7-83FE-773D0AF6F7E5}" destId="{E1652D63-45E2-4548-9D63-B83E110F9EE8}" srcOrd="0" destOrd="0" presId="urn:microsoft.com/office/officeart/2005/8/layout/hList7"/>
    <dgm:cxn modelId="{E2980F97-3A07-4FD3-A269-CB43406DCA2C}" type="presOf" srcId="{7C932DCD-F63E-4ED4-AA79-756C6598E75F}" destId="{1FB0B1F5-C4B2-44A9-8708-45D831A32659}" srcOrd="0" destOrd="0" presId="urn:microsoft.com/office/officeart/2005/8/layout/hList7"/>
    <dgm:cxn modelId="{3000BD14-A7F6-4FCC-9C4B-22ED807D9FD2}" type="presOf" srcId="{07739375-2A24-49AA-8226-56E57387662D}" destId="{D33850F7-0CF2-4A7D-9AA2-FF67556D6151}" srcOrd="0" destOrd="0" presId="urn:microsoft.com/office/officeart/2005/8/layout/hList7"/>
    <dgm:cxn modelId="{33E3C460-443E-4EB5-A40B-081207EF94A3}" type="presOf" srcId="{B5D6148C-8677-4288-94D4-C7F70B07F448}" destId="{03384B78-75BC-4F83-BDF0-BF6AF057F41F}" srcOrd="1" destOrd="0" presId="urn:microsoft.com/office/officeart/2005/8/layout/hList7"/>
    <dgm:cxn modelId="{0D64DEDB-0AE0-408D-AC99-0A5215BD9061}" srcId="{02A9BE10-5841-47C5-9F61-611CEE641CB8}" destId="{75BAB3F4-7B60-4D54-811D-937F303E5977}" srcOrd="1" destOrd="0" parTransId="{9B349E71-9255-437E-94E3-39882404160E}" sibTransId="{6EB68717-687C-4B5A-9BF9-04969F7EA83F}"/>
    <dgm:cxn modelId="{90B34989-8DC7-4314-A151-B3003407F229}" srcId="{02A9BE10-5841-47C5-9F61-611CEE641CB8}" destId="{7C932DCD-F63E-4ED4-AA79-756C6598E75F}" srcOrd="5" destOrd="0" parTransId="{3356C68B-D694-427E-8D67-4BBB97159D6D}" sibTransId="{C252C4F3-43C0-4DA9-98DD-1A58DEE47069}"/>
    <dgm:cxn modelId="{D0C00F33-1276-401A-B7F5-1C5FE0C696DD}" srcId="{02A9BE10-5841-47C5-9F61-611CEE641CB8}" destId="{81D7F94D-39B5-4EF7-83FE-773D0AF6F7E5}" srcOrd="3" destOrd="0" parTransId="{AE39BB6C-E042-49EB-B27C-0B1BB4DE878E}" sibTransId="{47406E48-C44B-4ACC-B3B5-1DC724AA044E}"/>
    <dgm:cxn modelId="{8F06BDF7-60D4-4FE9-BB5F-7C8096F48188}" type="presOf" srcId="{9E3EECD8-4C70-426D-852C-C5A0DF453F53}" destId="{29935BE3-B0B8-4125-A1F4-FF5E03A2D641}" srcOrd="0" destOrd="0" presId="urn:microsoft.com/office/officeart/2005/8/layout/hList7"/>
    <dgm:cxn modelId="{C7DA3A48-34D7-4BF6-BE89-6AD4C7CB4B72}" type="presOf" srcId="{2BA2045A-CAB2-406D-AC37-D3EE821509AE}" destId="{0BB6E2C1-648D-43F9-B8AA-F62FD09B6222}" srcOrd="1" destOrd="0" presId="urn:microsoft.com/office/officeart/2005/8/layout/hList7"/>
    <dgm:cxn modelId="{FDDDAB47-C957-4A98-99B3-9D7F057DE951}" type="presOf" srcId="{935F8C9C-956A-4EFF-B002-8D49F913B7BA}" destId="{1C064D54-135B-47BE-B207-D6065E70F99F}" srcOrd="1" destOrd="0" presId="urn:microsoft.com/office/officeart/2005/8/layout/hList7"/>
    <dgm:cxn modelId="{DBA044C4-DD1B-489F-9FD9-70A6B8FD3FE2}" type="presOf" srcId="{47406E48-C44B-4ACC-B3B5-1DC724AA044E}" destId="{987A57B4-AEAF-4BB6-834C-AB81C9560565}" srcOrd="0" destOrd="0" presId="urn:microsoft.com/office/officeart/2005/8/layout/hList7"/>
    <dgm:cxn modelId="{EDCE4B2C-C33F-4681-B16A-AAB1523BDC31}" type="presOf" srcId="{6EB68717-687C-4B5A-9BF9-04969F7EA83F}" destId="{34F98E14-7D6A-44A7-9A82-465AF9A81791}" srcOrd="0" destOrd="0" presId="urn:microsoft.com/office/officeart/2005/8/layout/hList7"/>
    <dgm:cxn modelId="{263DE08F-44C5-4A9C-A963-4BDAFCC90179}" type="presOf" srcId="{75BAB3F4-7B60-4D54-811D-937F303E5977}" destId="{8F9F5AEC-414D-408B-A796-EA02B5354CAE}" srcOrd="1" destOrd="0" presId="urn:microsoft.com/office/officeart/2005/8/layout/hList7"/>
    <dgm:cxn modelId="{960FE976-0C74-47AD-9B0E-20E6CBE63C6F}" type="presOf" srcId="{81D7F94D-39B5-4EF7-83FE-773D0AF6F7E5}" destId="{D8E6050C-C649-4370-AF8A-A8BB9C6929E5}" srcOrd="1" destOrd="0" presId="urn:microsoft.com/office/officeart/2005/8/layout/hList7"/>
    <dgm:cxn modelId="{9603E24C-BC4A-4648-A6E6-67D802A95BE7}" srcId="{02A9BE10-5841-47C5-9F61-611CEE641CB8}" destId="{B5D6148C-8677-4288-94D4-C7F70B07F448}" srcOrd="4" destOrd="0" parTransId="{1F69E642-C18A-485E-9188-7EE6019A3E76}" sibTransId="{9E3EECD8-4C70-426D-852C-C5A0DF453F53}"/>
    <dgm:cxn modelId="{4038953D-A419-4D54-9BBF-C321451C504D}" srcId="{02A9BE10-5841-47C5-9F61-611CEE641CB8}" destId="{2BA2045A-CAB2-406D-AC37-D3EE821509AE}" srcOrd="0" destOrd="0" parTransId="{B61119A8-F63B-4F30-B74D-3E405B5F1FBE}" sibTransId="{DF5954BA-885C-429A-8313-1C15CD0622F5}"/>
    <dgm:cxn modelId="{88F1CEB5-3BAC-4DEC-BB1C-EBDF3A51B904}" type="presOf" srcId="{2BA2045A-CAB2-406D-AC37-D3EE821509AE}" destId="{CABD2324-0134-430F-BBDC-69E243BBA54A}" srcOrd="0" destOrd="0" presId="urn:microsoft.com/office/officeart/2005/8/layout/hList7"/>
    <dgm:cxn modelId="{53274032-5258-4640-B533-F1FC1D78BB39}" type="presOf" srcId="{75BAB3F4-7B60-4D54-811D-937F303E5977}" destId="{141C4C39-0EAB-4DBB-A239-B7F667173795}" srcOrd="0" destOrd="0" presId="urn:microsoft.com/office/officeart/2005/8/layout/hList7"/>
    <dgm:cxn modelId="{A1514DCB-661C-4810-97CE-BBB9DEE0E779}" type="presOf" srcId="{02A9BE10-5841-47C5-9F61-611CEE641CB8}" destId="{09329B7B-3048-4A94-8AD7-099AFA247F65}" srcOrd="0" destOrd="0" presId="urn:microsoft.com/office/officeart/2005/8/layout/hList7"/>
    <dgm:cxn modelId="{33576C7A-BC10-404C-8A6A-E56E57BAEDF5}" type="presOf" srcId="{7C932DCD-F63E-4ED4-AA79-756C6598E75F}" destId="{30999DF1-DB26-41BD-AF68-30F4395A3A3C}" srcOrd="1" destOrd="0" presId="urn:microsoft.com/office/officeart/2005/8/layout/hList7"/>
    <dgm:cxn modelId="{18C4F4CB-1DAF-4689-9EFF-0F8A5E84B100}" type="presOf" srcId="{935F8C9C-956A-4EFF-B002-8D49F913B7BA}" destId="{FDC9D750-7639-495C-B5DE-98502645574B}" srcOrd="0" destOrd="0" presId="urn:microsoft.com/office/officeart/2005/8/layout/hList7"/>
    <dgm:cxn modelId="{1CBD129A-8922-4490-AE9F-4F734CC44639}" type="presOf" srcId="{B5D6148C-8677-4288-94D4-C7F70B07F448}" destId="{FFB14E0A-3CF0-4956-A9E1-F89A9DA96A9A}" srcOrd="0" destOrd="0" presId="urn:microsoft.com/office/officeart/2005/8/layout/hList7"/>
    <dgm:cxn modelId="{7F236F73-AF6C-43A6-A8F5-9EAC691A8B8D}" type="presOf" srcId="{DF5954BA-885C-429A-8313-1C15CD0622F5}" destId="{6777F6AE-1393-4CFB-A80F-54A38B80D708}" srcOrd="0" destOrd="0" presId="urn:microsoft.com/office/officeart/2005/8/layout/hList7"/>
    <dgm:cxn modelId="{5119C6BB-4473-47EE-A03F-1070440554A9}" srcId="{02A9BE10-5841-47C5-9F61-611CEE641CB8}" destId="{935F8C9C-956A-4EFF-B002-8D49F913B7BA}" srcOrd="2" destOrd="0" parTransId="{B9A970C6-B8BB-485F-AA14-951DB947D896}" sibTransId="{07739375-2A24-49AA-8226-56E57387662D}"/>
    <dgm:cxn modelId="{AFAAF8BA-8407-49DA-BE09-B35143CA7439}" type="presParOf" srcId="{09329B7B-3048-4A94-8AD7-099AFA247F65}" destId="{67AF4504-A39B-47C1-A2F5-C6224E9D619D}" srcOrd="0" destOrd="0" presId="urn:microsoft.com/office/officeart/2005/8/layout/hList7"/>
    <dgm:cxn modelId="{B039B533-DDDE-48C5-942E-720226487E8B}" type="presParOf" srcId="{09329B7B-3048-4A94-8AD7-099AFA247F65}" destId="{A5A28AE7-F0CB-4687-A230-40CBAB651675}" srcOrd="1" destOrd="0" presId="urn:microsoft.com/office/officeart/2005/8/layout/hList7"/>
    <dgm:cxn modelId="{7A4FCA2D-F6F1-4CFE-9A6C-7993E27F6B34}" type="presParOf" srcId="{A5A28AE7-F0CB-4687-A230-40CBAB651675}" destId="{CD0C25C0-B5DA-44A6-A634-639DB8F57BA3}" srcOrd="0" destOrd="0" presId="urn:microsoft.com/office/officeart/2005/8/layout/hList7"/>
    <dgm:cxn modelId="{34EFDFEE-AB06-40E4-B57F-DEF8ED0BCB73}" type="presParOf" srcId="{CD0C25C0-B5DA-44A6-A634-639DB8F57BA3}" destId="{CABD2324-0134-430F-BBDC-69E243BBA54A}" srcOrd="0" destOrd="0" presId="urn:microsoft.com/office/officeart/2005/8/layout/hList7"/>
    <dgm:cxn modelId="{0F0B94BC-B36C-480E-9693-A3173626DB24}" type="presParOf" srcId="{CD0C25C0-B5DA-44A6-A634-639DB8F57BA3}" destId="{0BB6E2C1-648D-43F9-B8AA-F62FD09B6222}" srcOrd="1" destOrd="0" presId="urn:microsoft.com/office/officeart/2005/8/layout/hList7"/>
    <dgm:cxn modelId="{D6C1C3F3-FF46-4184-A16C-F80EC8E5A5D7}" type="presParOf" srcId="{CD0C25C0-B5DA-44A6-A634-639DB8F57BA3}" destId="{ACF3168D-A116-4D49-869D-7DB529DD7EA7}" srcOrd="2" destOrd="0" presId="urn:microsoft.com/office/officeart/2005/8/layout/hList7"/>
    <dgm:cxn modelId="{08210B0B-E44F-4CF4-B5BC-703BC8F44F7B}" type="presParOf" srcId="{CD0C25C0-B5DA-44A6-A634-639DB8F57BA3}" destId="{AF09443F-162A-4B69-A423-4DCA7AF80146}" srcOrd="3" destOrd="0" presId="urn:microsoft.com/office/officeart/2005/8/layout/hList7"/>
    <dgm:cxn modelId="{85A8EC99-E19C-47E9-A6AC-F0D6C39D9C7B}" type="presParOf" srcId="{A5A28AE7-F0CB-4687-A230-40CBAB651675}" destId="{6777F6AE-1393-4CFB-A80F-54A38B80D708}" srcOrd="1" destOrd="0" presId="urn:microsoft.com/office/officeart/2005/8/layout/hList7"/>
    <dgm:cxn modelId="{5BB12D00-9AAF-4851-A0C8-3B1D5B3B7FF0}" type="presParOf" srcId="{A5A28AE7-F0CB-4687-A230-40CBAB651675}" destId="{62526544-29AA-446F-9BD4-8AE502E81DC1}" srcOrd="2" destOrd="0" presId="urn:microsoft.com/office/officeart/2005/8/layout/hList7"/>
    <dgm:cxn modelId="{115FAF5B-8797-48E8-8559-042AC9DA6C13}" type="presParOf" srcId="{62526544-29AA-446F-9BD4-8AE502E81DC1}" destId="{141C4C39-0EAB-4DBB-A239-B7F667173795}" srcOrd="0" destOrd="0" presId="urn:microsoft.com/office/officeart/2005/8/layout/hList7"/>
    <dgm:cxn modelId="{A535A354-F981-455D-9F4B-8DE4AC3FA67D}" type="presParOf" srcId="{62526544-29AA-446F-9BD4-8AE502E81DC1}" destId="{8F9F5AEC-414D-408B-A796-EA02B5354CAE}" srcOrd="1" destOrd="0" presId="urn:microsoft.com/office/officeart/2005/8/layout/hList7"/>
    <dgm:cxn modelId="{EFC81A66-8F49-489F-88B1-8781442F75D6}" type="presParOf" srcId="{62526544-29AA-446F-9BD4-8AE502E81DC1}" destId="{03ED9F29-FD0A-4486-AF9E-A331E25FF81C}" srcOrd="2" destOrd="0" presId="urn:microsoft.com/office/officeart/2005/8/layout/hList7"/>
    <dgm:cxn modelId="{6E67FE26-E5E8-4691-81EE-7F6635F93A84}" type="presParOf" srcId="{62526544-29AA-446F-9BD4-8AE502E81DC1}" destId="{8FBDE524-CEB2-4263-A4F9-13DF22DE13FA}" srcOrd="3" destOrd="0" presId="urn:microsoft.com/office/officeart/2005/8/layout/hList7"/>
    <dgm:cxn modelId="{09537970-8361-490B-8A0E-8F47995B1FCF}" type="presParOf" srcId="{A5A28AE7-F0CB-4687-A230-40CBAB651675}" destId="{34F98E14-7D6A-44A7-9A82-465AF9A81791}" srcOrd="3" destOrd="0" presId="urn:microsoft.com/office/officeart/2005/8/layout/hList7"/>
    <dgm:cxn modelId="{AA0F430F-F175-4984-B404-6CFED6BC7C10}" type="presParOf" srcId="{A5A28AE7-F0CB-4687-A230-40CBAB651675}" destId="{5E35821D-1684-40D2-8081-85ADFF11A8C0}" srcOrd="4" destOrd="0" presId="urn:microsoft.com/office/officeart/2005/8/layout/hList7"/>
    <dgm:cxn modelId="{0A88BC38-8521-4ED6-9B4E-57E0772529DA}" type="presParOf" srcId="{5E35821D-1684-40D2-8081-85ADFF11A8C0}" destId="{FDC9D750-7639-495C-B5DE-98502645574B}" srcOrd="0" destOrd="0" presId="urn:microsoft.com/office/officeart/2005/8/layout/hList7"/>
    <dgm:cxn modelId="{ED0D6ADE-93B6-4667-A97E-7ECF601D8D4F}" type="presParOf" srcId="{5E35821D-1684-40D2-8081-85ADFF11A8C0}" destId="{1C064D54-135B-47BE-B207-D6065E70F99F}" srcOrd="1" destOrd="0" presId="urn:microsoft.com/office/officeart/2005/8/layout/hList7"/>
    <dgm:cxn modelId="{29F07A40-23F6-4C33-B547-DB10955FFF5F}" type="presParOf" srcId="{5E35821D-1684-40D2-8081-85ADFF11A8C0}" destId="{A81AB17A-16A0-4DCA-8D5A-FE383C91C8C6}" srcOrd="2" destOrd="0" presId="urn:microsoft.com/office/officeart/2005/8/layout/hList7"/>
    <dgm:cxn modelId="{123895A0-E6F9-4C23-9DEF-BAD92E7DC526}" type="presParOf" srcId="{5E35821D-1684-40D2-8081-85ADFF11A8C0}" destId="{D656A809-4D9D-4D67-B940-84390C12AED4}" srcOrd="3" destOrd="0" presId="urn:microsoft.com/office/officeart/2005/8/layout/hList7"/>
    <dgm:cxn modelId="{02890425-04AB-4D3E-9125-E773D78D3433}" type="presParOf" srcId="{A5A28AE7-F0CB-4687-A230-40CBAB651675}" destId="{D33850F7-0CF2-4A7D-9AA2-FF67556D6151}" srcOrd="5" destOrd="0" presId="urn:microsoft.com/office/officeart/2005/8/layout/hList7"/>
    <dgm:cxn modelId="{BC8FBA78-F610-411D-960E-90CB177CB938}" type="presParOf" srcId="{A5A28AE7-F0CB-4687-A230-40CBAB651675}" destId="{93188134-BCB1-4FA9-8D37-0443A14A62CE}" srcOrd="6" destOrd="0" presId="urn:microsoft.com/office/officeart/2005/8/layout/hList7"/>
    <dgm:cxn modelId="{007253B5-1592-47C6-B99F-1182C1AE8B19}" type="presParOf" srcId="{93188134-BCB1-4FA9-8D37-0443A14A62CE}" destId="{E1652D63-45E2-4548-9D63-B83E110F9EE8}" srcOrd="0" destOrd="0" presId="urn:microsoft.com/office/officeart/2005/8/layout/hList7"/>
    <dgm:cxn modelId="{49CD21BE-6EE9-46A4-8E92-9F32F5D0DB6A}" type="presParOf" srcId="{93188134-BCB1-4FA9-8D37-0443A14A62CE}" destId="{D8E6050C-C649-4370-AF8A-A8BB9C6929E5}" srcOrd="1" destOrd="0" presId="urn:microsoft.com/office/officeart/2005/8/layout/hList7"/>
    <dgm:cxn modelId="{3C17932F-3B88-48BD-AA5A-ABD17DDF5ACA}" type="presParOf" srcId="{93188134-BCB1-4FA9-8D37-0443A14A62CE}" destId="{ACBA8479-50ED-4436-ACE7-165EBB598441}" srcOrd="2" destOrd="0" presId="urn:microsoft.com/office/officeart/2005/8/layout/hList7"/>
    <dgm:cxn modelId="{9CA514C9-A12B-4662-9107-4E690E4C8F82}" type="presParOf" srcId="{93188134-BCB1-4FA9-8D37-0443A14A62CE}" destId="{9A52DC8E-3629-443E-9DC4-7F9FD9F36BBE}" srcOrd="3" destOrd="0" presId="urn:microsoft.com/office/officeart/2005/8/layout/hList7"/>
    <dgm:cxn modelId="{841B69D5-B614-4AD4-ADA8-09D38621E5A8}" type="presParOf" srcId="{A5A28AE7-F0CB-4687-A230-40CBAB651675}" destId="{987A57B4-AEAF-4BB6-834C-AB81C9560565}" srcOrd="7" destOrd="0" presId="urn:microsoft.com/office/officeart/2005/8/layout/hList7"/>
    <dgm:cxn modelId="{6F5CFBDF-D7D4-40DC-8EDF-74AA3F6A1EBE}" type="presParOf" srcId="{A5A28AE7-F0CB-4687-A230-40CBAB651675}" destId="{B1E569BF-0A8E-4C73-B2AB-DF6CC95504FE}" srcOrd="8" destOrd="0" presId="urn:microsoft.com/office/officeart/2005/8/layout/hList7"/>
    <dgm:cxn modelId="{B2BB667F-5D8B-4588-86B3-AF07D49AFDFD}" type="presParOf" srcId="{B1E569BF-0A8E-4C73-B2AB-DF6CC95504FE}" destId="{FFB14E0A-3CF0-4956-A9E1-F89A9DA96A9A}" srcOrd="0" destOrd="0" presId="urn:microsoft.com/office/officeart/2005/8/layout/hList7"/>
    <dgm:cxn modelId="{435B825E-F13E-496D-8423-243640AEBB99}" type="presParOf" srcId="{B1E569BF-0A8E-4C73-B2AB-DF6CC95504FE}" destId="{03384B78-75BC-4F83-BDF0-BF6AF057F41F}" srcOrd="1" destOrd="0" presId="urn:microsoft.com/office/officeart/2005/8/layout/hList7"/>
    <dgm:cxn modelId="{27E054E6-5A07-4858-A933-EC76E7DB10B6}" type="presParOf" srcId="{B1E569BF-0A8E-4C73-B2AB-DF6CC95504FE}" destId="{32C93417-508A-4446-8314-856870AE8226}" srcOrd="2" destOrd="0" presId="urn:microsoft.com/office/officeart/2005/8/layout/hList7"/>
    <dgm:cxn modelId="{B2149D3C-4D2F-49D7-A6CC-7CC42B6A4AE7}" type="presParOf" srcId="{B1E569BF-0A8E-4C73-B2AB-DF6CC95504FE}" destId="{C950DE5B-A25A-41B8-A308-AF28A082E9AD}" srcOrd="3" destOrd="0" presId="urn:microsoft.com/office/officeart/2005/8/layout/hList7"/>
    <dgm:cxn modelId="{0B44E557-3510-4D57-8E56-FE85CC90D14E}" type="presParOf" srcId="{A5A28AE7-F0CB-4687-A230-40CBAB651675}" destId="{29935BE3-B0B8-4125-A1F4-FF5E03A2D641}" srcOrd="9" destOrd="0" presId="urn:microsoft.com/office/officeart/2005/8/layout/hList7"/>
    <dgm:cxn modelId="{6DEBFF84-0109-47D5-B923-E28650B5D54B}" type="presParOf" srcId="{A5A28AE7-F0CB-4687-A230-40CBAB651675}" destId="{E2DF8753-F72C-4874-AA78-5752D2DE7016}" srcOrd="10" destOrd="0" presId="urn:microsoft.com/office/officeart/2005/8/layout/hList7"/>
    <dgm:cxn modelId="{AE19D8A9-9916-4962-8C7E-6153BF5ED141}" type="presParOf" srcId="{E2DF8753-F72C-4874-AA78-5752D2DE7016}" destId="{1FB0B1F5-C4B2-44A9-8708-45D831A32659}" srcOrd="0" destOrd="0" presId="urn:microsoft.com/office/officeart/2005/8/layout/hList7"/>
    <dgm:cxn modelId="{1096151C-6270-4D8B-872F-3364E7DB4E17}" type="presParOf" srcId="{E2DF8753-F72C-4874-AA78-5752D2DE7016}" destId="{30999DF1-DB26-41BD-AF68-30F4395A3A3C}" srcOrd="1" destOrd="0" presId="urn:microsoft.com/office/officeart/2005/8/layout/hList7"/>
    <dgm:cxn modelId="{AE0529FF-D59F-45FA-B864-3E15EC083549}" type="presParOf" srcId="{E2DF8753-F72C-4874-AA78-5752D2DE7016}" destId="{5B7740AF-F511-4132-91F1-A9C5671A83FA}" srcOrd="2" destOrd="0" presId="urn:microsoft.com/office/officeart/2005/8/layout/hList7"/>
    <dgm:cxn modelId="{B9FC4ADF-4B70-49B8-B19E-6254105FF9E1}" type="presParOf" srcId="{E2DF8753-F72C-4874-AA78-5752D2DE7016}" destId="{888AB82C-3890-42A7-A23D-4DBD68ADC92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09B992-30D7-4645-BC9A-950ED58A7398}">
      <dsp:nvSpPr>
        <dsp:cNvPr id="0" name=""/>
        <dsp:cNvSpPr/>
      </dsp:nvSpPr>
      <dsp:spPr>
        <a:xfrm>
          <a:off x="6880" y="2996937"/>
          <a:ext cx="1669972" cy="8650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1"/>
              </a:solidFill>
            </a:rPr>
            <a:t>ASBEST</a:t>
          </a:r>
          <a:endParaRPr lang="tr-TR" sz="2400" b="1" kern="1200" dirty="0">
            <a:solidFill>
              <a:schemeClr val="tx1"/>
            </a:solidFill>
          </a:endParaRPr>
        </a:p>
      </dsp:txBody>
      <dsp:txXfrm>
        <a:off x="32216" y="3022273"/>
        <a:ext cx="1619300" cy="814365"/>
      </dsp:txXfrm>
    </dsp:sp>
    <dsp:sp modelId="{8D5E4B26-A372-475C-A746-EBCBCD5ACEEF}">
      <dsp:nvSpPr>
        <dsp:cNvPr id="0" name=""/>
        <dsp:cNvSpPr/>
      </dsp:nvSpPr>
      <dsp:spPr>
        <a:xfrm rot="17945813">
          <a:off x="1324022" y="2820255"/>
          <a:ext cx="1373648" cy="18109"/>
        </a:xfrm>
        <a:custGeom>
          <a:avLst/>
          <a:gdLst/>
          <a:ahLst/>
          <a:cxnLst/>
          <a:rect l="0" t="0" r="0" b="0"/>
          <a:pathLst>
            <a:path>
              <a:moveTo>
                <a:pt x="0" y="9054"/>
              </a:moveTo>
              <a:lnTo>
                <a:pt x="1373648" y="905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1976505" y="2794968"/>
        <a:ext cx="68682" cy="68682"/>
      </dsp:txXfrm>
    </dsp:sp>
    <dsp:sp modelId="{B60E9B23-E7B5-4E78-A275-B72377873218}">
      <dsp:nvSpPr>
        <dsp:cNvPr id="0" name=""/>
        <dsp:cNvSpPr/>
      </dsp:nvSpPr>
      <dsp:spPr>
        <a:xfrm>
          <a:off x="2344841" y="1811670"/>
          <a:ext cx="1669972" cy="834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Serpantin Grubu</a:t>
          </a:r>
          <a:endParaRPr lang="tr-TR" sz="1800" b="1" kern="1200" dirty="0"/>
        </a:p>
      </dsp:txBody>
      <dsp:txXfrm>
        <a:off x="2369297" y="1836126"/>
        <a:ext cx="1621060" cy="786074"/>
      </dsp:txXfrm>
    </dsp:sp>
    <dsp:sp modelId="{EA20A9F0-60D5-4900-B9F9-5502B0CB1D12}">
      <dsp:nvSpPr>
        <dsp:cNvPr id="0" name=""/>
        <dsp:cNvSpPr/>
      </dsp:nvSpPr>
      <dsp:spPr>
        <a:xfrm>
          <a:off x="4014813" y="2220109"/>
          <a:ext cx="667988" cy="18109"/>
        </a:xfrm>
        <a:custGeom>
          <a:avLst/>
          <a:gdLst/>
          <a:ahLst/>
          <a:cxnLst/>
          <a:rect l="0" t="0" r="0" b="0"/>
          <a:pathLst>
            <a:path>
              <a:moveTo>
                <a:pt x="0" y="9054"/>
              </a:moveTo>
              <a:lnTo>
                <a:pt x="667988" y="9054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4332108" y="2212464"/>
        <a:ext cx="33399" cy="33399"/>
      </dsp:txXfrm>
    </dsp:sp>
    <dsp:sp modelId="{6CF03602-399E-4C81-9D5D-256C6C04D574}">
      <dsp:nvSpPr>
        <dsp:cNvPr id="0" name=""/>
        <dsp:cNvSpPr/>
      </dsp:nvSpPr>
      <dsp:spPr>
        <a:xfrm>
          <a:off x="4682802" y="1811670"/>
          <a:ext cx="2148218" cy="834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Krizotil</a:t>
          </a:r>
          <a:r>
            <a:rPr lang="tr-TR" sz="1800" kern="1200" dirty="0" smtClean="0"/>
            <a:t> (Beyaz Asbest)</a:t>
          </a:r>
          <a:endParaRPr lang="tr-TR" sz="1800" kern="1200" dirty="0"/>
        </a:p>
      </dsp:txBody>
      <dsp:txXfrm>
        <a:off x="4707258" y="1836126"/>
        <a:ext cx="2099306" cy="786074"/>
      </dsp:txXfrm>
    </dsp:sp>
    <dsp:sp modelId="{9CAC3C3C-B25F-41AF-B647-77A2EF97EDD2}">
      <dsp:nvSpPr>
        <dsp:cNvPr id="0" name=""/>
        <dsp:cNvSpPr/>
      </dsp:nvSpPr>
      <dsp:spPr>
        <a:xfrm rot="3654187">
          <a:off x="1324022" y="4020547"/>
          <a:ext cx="1373648" cy="18109"/>
        </a:xfrm>
        <a:custGeom>
          <a:avLst/>
          <a:gdLst/>
          <a:ahLst/>
          <a:cxnLst/>
          <a:rect l="0" t="0" r="0" b="0"/>
          <a:pathLst>
            <a:path>
              <a:moveTo>
                <a:pt x="0" y="9054"/>
              </a:moveTo>
              <a:lnTo>
                <a:pt x="1373648" y="905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1976505" y="3995261"/>
        <a:ext cx="68682" cy="68682"/>
      </dsp:txXfrm>
    </dsp:sp>
    <dsp:sp modelId="{663ADA94-F1B3-4BC7-8846-91A4D338A17D}">
      <dsp:nvSpPr>
        <dsp:cNvPr id="0" name=""/>
        <dsp:cNvSpPr/>
      </dsp:nvSpPr>
      <dsp:spPr>
        <a:xfrm>
          <a:off x="2344841" y="4212255"/>
          <a:ext cx="1669972" cy="834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smtClean="0"/>
            <a:t>Amfibol Grubu</a:t>
          </a:r>
          <a:endParaRPr lang="tr-TR" sz="1800" b="1" kern="1200" dirty="0"/>
        </a:p>
      </dsp:txBody>
      <dsp:txXfrm>
        <a:off x="2369297" y="4236711"/>
        <a:ext cx="1621060" cy="786074"/>
      </dsp:txXfrm>
    </dsp:sp>
    <dsp:sp modelId="{62BD9433-0610-4619-AA4B-D4D8F1151F94}">
      <dsp:nvSpPr>
        <dsp:cNvPr id="0" name=""/>
        <dsp:cNvSpPr/>
      </dsp:nvSpPr>
      <dsp:spPr>
        <a:xfrm rot="17692822">
          <a:off x="3554953" y="3900518"/>
          <a:ext cx="1587709" cy="18109"/>
        </a:xfrm>
        <a:custGeom>
          <a:avLst/>
          <a:gdLst/>
          <a:ahLst/>
          <a:cxnLst/>
          <a:rect l="0" t="0" r="0" b="0"/>
          <a:pathLst>
            <a:path>
              <a:moveTo>
                <a:pt x="0" y="9054"/>
              </a:moveTo>
              <a:lnTo>
                <a:pt x="1587709" y="9054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4309115" y="3869880"/>
        <a:ext cx="79385" cy="79385"/>
      </dsp:txXfrm>
    </dsp:sp>
    <dsp:sp modelId="{2D049B2D-A3D8-45C7-80F7-C77A4E5580DE}">
      <dsp:nvSpPr>
        <dsp:cNvPr id="0" name=""/>
        <dsp:cNvSpPr/>
      </dsp:nvSpPr>
      <dsp:spPr>
        <a:xfrm>
          <a:off x="4682802" y="2771904"/>
          <a:ext cx="2148218" cy="834986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Krokidolit</a:t>
          </a:r>
          <a:r>
            <a:rPr lang="tr-TR" sz="1800" kern="1200" dirty="0" smtClean="0"/>
            <a:t> (Mavi Asbest)</a:t>
          </a:r>
          <a:endParaRPr lang="tr-TR" sz="1800" kern="1200" dirty="0"/>
        </a:p>
      </dsp:txBody>
      <dsp:txXfrm>
        <a:off x="4707258" y="2796360"/>
        <a:ext cx="2099306" cy="786074"/>
      </dsp:txXfrm>
    </dsp:sp>
    <dsp:sp modelId="{D9AA2791-871F-42D7-B6B3-E9A0B3B24CCB}">
      <dsp:nvSpPr>
        <dsp:cNvPr id="0" name=""/>
        <dsp:cNvSpPr/>
      </dsp:nvSpPr>
      <dsp:spPr>
        <a:xfrm rot="19457599">
          <a:off x="3937492" y="4380635"/>
          <a:ext cx="822630" cy="18109"/>
        </a:xfrm>
        <a:custGeom>
          <a:avLst/>
          <a:gdLst/>
          <a:ahLst/>
          <a:cxnLst/>
          <a:rect l="0" t="0" r="0" b="0"/>
          <a:pathLst>
            <a:path>
              <a:moveTo>
                <a:pt x="0" y="9054"/>
              </a:moveTo>
              <a:lnTo>
                <a:pt x="822630" y="9054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4328242" y="4369124"/>
        <a:ext cx="41131" cy="41131"/>
      </dsp:txXfrm>
    </dsp:sp>
    <dsp:sp modelId="{900D7A58-1F46-49FD-A70C-448AFE55E2E1}">
      <dsp:nvSpPr>
        <dsp:cNvPr id="0" name=""/>
        <dsp:cNvSpPr/>
      </dsp:nvSpPr>
      <dsp:spPr>
        <a:xfrm>
          <a:off x="4682802" y="3732138"/>
          <a:ext cx="2148218" cy="83498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>
              <a:solidFill>
                <a:schemeClr val="tx1"/>
              </a:solidFill>
            </a:rPr>
            <a:t>Amosit</a:t>
          </a:r>
          <a:r>
            <a:rPr lang="tr-TR" sz="1800" kern="1200" dirty="0" smtClean="0">
              <a:solidFill>
                <a:schemeClr val="tx1"/>
              </a:solidFill>
            </a:rPr>
            <a:t> (Kahverengi Asbest )</a:t>
          </a:r>
          <a:endParaRPr lang="tr-TR" sz="1800" kern="1200" dirty="0">
            <a:solidFill>
              <a:schemeClr val="tx1"/>
            </a:solidFill>
          </a:endParaRPr>
        </a:p>
      </dsp:txBody>
      <dsp:txXfrm>
        <a:off x="4707258" y="3756594"/>
        <a:ext cx="2099306" cy="786074"/>
      </dsp:txXfrm>
    </dsp:sp>
    <dsp:sp modelId="{EC5B1BAB-4245-4498-A3A9-63CF7D7CCB1B}">
      <dsp:nvSpPr>
        <dsp:cNvPr id="0" name=""/>
        <dsp:cNvSpPr/>
      </dsp:nvSpPr>
      <dsp:spPr>
        <a:xfrm rot="2142401">
          <a:off x="3937492" y="4860752"/>
          <a:ext cx="822630" cy="18109"/>
        </a:xfrm>
        <a:custGeom>
          <a:avLst/>
          <a:gdLst/>
          <a:ahLst/>
          <a:cxnLst/>
          <a:rect l="0" t="0" r="0" b="0"/>
          <a:pathLst>
            <a:path>
              <a:moveTo>
                <a:pt x="0" y="9054"/>
              </a:moveTo>
              <a:lnTo>
                <a:pt x="822630" y="9054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4328242" y="4849241"/>
        <a:ext cx="41131" cy="41131"/>
      </dsp:txXfrm>
    </dsp:sp>
    <dsp:sp modelId="{774BD0FF-4A44-41AC-BCF0-C326AA6F904D}">
      <dsp:nvSpPr>
        <dsp:cNvPr id="0" name=""/>
        <dsp:cNvSpPr/>
      </dsp:nvSpPr>
      <dsp:spPr>
        <a:xfrm>
          <a:off x="4682802" y="4692372"/>
          <a:ext cx="2148218" cy="834986"/>
        </a:xfrm>
        <a:prstGeom prst="roundRect">
          <a:avLst>
            <a:gd name="adj" fmla="val 10000"/>
          </a:avLst>
        </a:prstGeom>
        <a:solidFill>
          <a:srgbClr val="CCFF99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Tremolit/</a:t>
          </a:r>
          <a:r>
            <a:rPr lang="tr-TR" sz="1800" kern="1200" dirty="0" err="1" smtClean="0"/>
            <a:t>Aktinolit</a:t>
          </a:r>
          <a:endParaRPr lang="tr-TR" sz="1800" kern="1200" dirty="0" smtClean="0"/>
        </a:p>
      </dsp:txBody>
      <dsp:txXfrm>
        <a:off x="4707258" y="4716828"/>
        <a:ext cx="2099306" cy="786074"/>
      </dsp:txXfrm>
    </dsp:sp>
    <dsp:sp modelId="{1F1E0A9F-DA97-439E-B42B-59CEFCD78951}">
      <dsp:nvSpPr>
        <dsp:cNvPr id="0" name=""/>
        <dsp:cNvSpPr/>
      </dsp:nvSpPr>
      <dsp:spPr>
        <a:xfrm rot="3907178">
          <a:off x="3554953" y="5340869"/>
          <a:ext cx="1587709" cy="18109"/>
        </a:xfrm>
        <a:custGeom>
          <a:avLst/>
          <a:gdLst/>
          <a:ahLst/>
          <a:cxnLst/>
          <a:rect l="0" t="0" r="0" b="0"/>
          <a:pathLst>
            <a:path>
              <a:moveTo>
                <a:pt x="0" y="9054"/>
              </a:moveTo>
              <a:lnTo>
                <a:pt x="1587709" y="9054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4309115" y="5310231"/>
        <a:ext cx="79385" cy="79385"/>
      </dsp:txXfrm>
    </dsp:sp>
    <dsp:sp modelId="{38FEDBFC-2894-48B1-8F81-FD29900685CC}">
      <dsp:nvSpPr>
        <dsp:cNvPr id="0" name=""/>
        <dsp:cNvSpPr/>
      </dsp:nvSpPr>
      <dsp:spPr>
        <a:xfrm>
          <a:off x="4682802" y="5652607"/>
          <a:ext cx="2148218" cy="83498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err="1" smtClean="0"/>
            <a:t>Antofilit</a:t>
          </a:r>
          <a:endParaRPr lang="tr-TR" sz="1800" kern="1200" dirty="0" smtClean="0"/>
        </a:p>
      </dsp:txBody>
      <dsp:txXfrm>
        <a:off x="4707258" y="5677063"/>
        <a:ext cx="2099306" cy="786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9A4EA-9F05-47C9-B7CD-67E5E758C4ED}">
      <dsp:nvSpPr>
        <dsp:cNvPr id="0" name=""/>
        <dsp:cNvSpPr/>
      </dsp:nvSpPr>
      <dsp:spPr>
        <a:xfrm>
          <a:off x="153216" y="279809"/>
          <a:ext cx="3593592" cy="11229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644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smtClean="0"/>
            <a:t>Çıkarılması</a:t>
          </a:r>
          <a:endParaRPr lang="tr-TR" sz="3800" kern="1200" dirty="0"/>
        </a:p>
      </dsp:txBody>
      <dsp:txXfrm>
        <a:off x="153216" y="279809"/>
        <a:ext cx="3593592" cy="1122997"/>
      </dsp:txXfrm>
    </dsp:sp>
    <dsp:sp modelId="{8399DFFC-9485-473B-9E45-4D368737BA89}">
      <dsp:nvSpPr>
        <dsp:cNvPr id="0" name=""/>
        <dsp:cNvSpPr/>
      </dsp:nvSpPr>
      <dsp:spPr>
        <a:xfrm>
          <a:off x="3483" y="117598"/>
          <a:ext cx="786098" cy="11791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8DD815B-0005-421B-85B0-3E7DF5F246AC}">
      <dsp:nvSpPr>
        <dsp:cNvPr id="0" name=""/>
        <dsp:cNvSpPr/>
      </dsp:nvSpPr>
      <dsp:spPr>
        <a:xfrm>
          <a:off x="4107779" y="279809"/>
          <a:ext cx="3593592" cy="11229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644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smtClean="0"/>
            <a:t>İşlenmesi</a:t>
          </a:r>
          <a:endParaRPr lang="tr-TR" sz="3800" kern="1200" dirty="0"/>
        </a:p>
      </dsp:txBody>
      <dsp:txXfrm>
        <a:off x="4107779" y="279809"/>
        <a:ext cx="3593592" cy="1122997"/>
      </dsp:txXfrm>
    </dsp:sp>
    <dsp:sp modelId="{6497334B-3A96-4F74-B7D4-5D815DD2E691}">
      <dsp:nvSpPr>
        <dsp:cNvPr id="0" name=""/>
        <dsp:cNvSpPr/>
      </dsp:nvSpPr>
      <dsp:spPr>
        <a:xfrm>
          <a:off x="3958046" y="117598"/>
          <a:ext cx="786098" cy="117914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2847010"/>
              <a:satOff val="3354"/>
              <a:lumOff val="94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2E4A40-89AB-4C44-AEC3-B22746886B1D}">
      <dsp:nvSpPr>
        <dsp:cNvPr id="0" name=""/>
        <dsp:cNvSpPr/>
      </dsp:nvSpPr>
      <dsp:spPr>
        <a:xfrm>
          <a:off x="153216" y="1693538"/>
          <a:ext cx="3593592" cy="11229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644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smtClean="0"/>
            <a:t>Üretimi </a:t>
          </a:r>
          <a:endParaRPr lang="tr-TR" sz="3800" kern="1200" dirty="0"/>
        </a:p>
      </dsp:txBody>
      <dsp:txXfrm>
        <a:off x="153216" y="1693538"/>
        <a:ext cx="3593592" cy="1122997"/>
      </dsp:txXfrm>
    </dsp:sp>
    <dsp:sp modelId="{07C9C3C2-F3D3-42ED-AF91-1A72B983AAB3}">
      <dsp:nvSpPr>
        <dsp:cNvPr id="0" name=""/>
        <dsp:cNvSpPr/>
      </dsp:nvSpPr>
      <dsp:spPr>
        <a:xfrm>
          <a:off x="3483" y="1531327"/>
          <a:ext cx="786098" cy="117914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5694020"/>
              <a:satOff val="6707"/>
              <a:lumOff val="188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EB1CEE-0684-4940-B89A-E3935269F63A}">
      <dsp:nvSpPr>
        <dsp:cNvPr id="0" name=""/>
        <dsp:cNvSpPr/>
      </dsp:nvSpPr>
      <dsp:spPr>
        <a:xfrm>
          <a:off x="4107779" y="1693538"/>
          <a:ext cx="3593592" cy="11229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644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smtClean="0"/>
            <a:t>Satılması </a:t>
          </a:r>
          <a:endParaRPr lang="tr-TR" sz="3800" kern="1200" dirty="0"/>
        </a:p>
      </dsp:txBody>
      <dsp:txXfrm>
        <a:off x="4107779" y="1693538"/>
        <a:ext cx="3593592" cy="1122997"/>
      </dsp:txXfrm>
    </dsp:sp>
    <dsp:sp modelId="{8F938C59-9139-4505-B39B-47B344532AAD}">
      <dsp:nvSpPr>
        <dsp:cNvPr id="0" name=""/>
        <dsp:cNvSpPr/>
      </dsp:nvSpPr>
      <dsp:spPr>
        <a:xfrm>
          <a:off x="3958046" y="1531327"/>
          <a:ext cx="786098" cy="117914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8541031"/>
              <a:satOff val="10061"/>
              <a:lumOff val="282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9DD9541-DA7C-4C21-AD65-9397FB89F546}">
      <dsp:nvSpPr>
        <dsp:cNvPr id="0" name=""/>
        <dsp:cNvSpPr/>
      </dsp:nvSpPr>
      <dsp:spPr>
        <a:xfrm>
          <a:off x="2130498" y="3107267"/>
          <a:ext cx="3593592" cy="11229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644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smtClean="0"/>
            <a:t>İthalatı </a:t>
          </a:r>
          <a:endParaRPr lang="tr-TR" sz="3800" kern="1200" dirty="0"/>
        </a:p>
      </dsp:txBody>
      <dsp:txXfrm>
        <a:off x="2130498" y="3107267"/>
        <a:ext cx="3593592" cy="1122997"/>
      </dsp:txXfrm>
    </dsp:sp>
    <dsp:sp modelId="{4C21F4CB-19D6-410B-81CA-CEDEF956F0C7}">
      <dsp:nvSpPr>
        <dsp:cNvPr id="0" name=""/>
        <dsp:cNvSpPr/>
      </dsp:nvSpPr>
      <dsp:spPr>
        <a:xfrm>
          <a:off x="1980764" y="2945057"/>
          <a:ext cx="786098" cy="117914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11388040"/>
              <a:satOff val="13415"/>
              <a:lumOff val="3761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60F5-805D-4F64-AE27-77C599458A51}">
      <dsp:nvSpPr>
        <dsp:cNvPr id="0" name=""/>
        <dsp:cNvSpPr/>
      </dsp:nvSpPr>
      <dsp:spPr>
        <a:xfrm>
          <a:off x="1457959" y="3024336"/>
          <a:ext cx="703731" cy="2519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1865" y="0"/>
              </a:lnTo>
              <a:lnTo>
                <a:pt x="351865" y="2519590"/>
              </a:lnTo>
              <a:lnTo>
                <a:pt x="703731" y="251959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/>
        </a:p>
      </dsp:txBody>
      <dsp:txXfrm>
        <a:off x="1744424" y="4218730"/>
        <a:ext cx="130801" cy="130801"/>
      </dsp:txXfrm>
    </dsp:sp>
    <dsp:sp modelId="{45D71068-D065-44A5-A167-F5DD1E11C6B8}">
      <dsp:nvSpPr>
        <dsp:cNvPr id="0" name=""/>
        <dsp:cNvSpPr/>
      </dsp:nvSpPr>
      <dsp:spPr>
        <a:xfrm>
          <a:off x="1457959" y="3024336"/>
          <a:ext cx="703731" cy="1259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1865" y="0"/>
              </a:lnTo>
              <a:lnTo>
                <a:pt x="351865" y="1259795"/>
              </a:lnTo>
              <a:lnTo>
                <a:pt x="703731" y="1259795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773749" y="3618158"/>
        <a:ext cx="72151" cy="72151"/>
      </dsp:txXfrm>
    </dsp:sp>
    <dsp:sp modelId="{B5142F1F-A842-4DAB-9FAD-2591216E7F8E}">
      <dsp:nvSpPr>
        <dsp:cNvPr id="0" name=""/>
        <dsp:cNvSpPr/>
      </dsp:nvSpPr>
      <dsp:spPr>
        <a:xfrm>
          <a:off x="1457959" y="2978616"/>
          <a:ext cx="703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3731" y="4572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792231" y="3006742"/>
        <a:ext cx="35186" cy="35186"/>
      </dsp:txXfrm>
    </dsp:sp>
    <dsp:sp modelId="{37AA1B56-2915-4BF9-8E40-CFDF99F95641}">
      <dsp:nvSpPr>
        <dsp:cNvPr id="0" name=""/>
        <dsp:cNvSpPr/>
      </dsp:nvSpPr>
      <dsp:spPr>
        <a:xfrm>
          <a:off x="1457959" y="1764540"/>
          <a:ext cx="703731" cy="1259795"/>
        </a:xfrm>
        <a:custGeom>
          <a:avLst/>
          <a:gdLst/>
          <a:ahLst/>
          <a:cxnLst/>
          <a:rect l="0" t="0" r="0" b="0"/>
          <a:pathLst>
            <a:path>
              <a:moveTo>
                <a:pt x="0" y="1259795"/>
              </a:moveTo>
              <a:lnTo>
                <a:pt x="351865" y="1259795"/>
              </a:lnTo>
              <a:lnTo>
                <a:pt x="351865" y="0"/>
              </a:lnTo>
              <a:lnTo>
                <a:pt x="703731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1773749" y="2358362"/>
        <a:ext cx="72151" cy="72151"/>
      </dsp:txXfrm>
    </dsp:sp>
    <dsp:sp modelId="{A8DE4E50-4496-49E9-8CC7-74D33CC75455}">
      <dsp:nvSpPr>
        <dsp:cNvPr id="0" name=""/>
        <dsp:cNvSpPr/>
      </dsp:nvSpPr>
      <dsp:spPr>
        <a:xfrm>
          <a:off x="1457959" y="504745"/>
          <a:ext cx="703731" cy="2519590"/>
        </a:xfrm>
        <a:custGeom>
          <a:avLst/>
          <a:gdLst/>
          <a:ahLst/>
          <a:cxnLst/>
          <a:rect l="0" t="0" r="0" b="0"/>
          <a:pathLst>
            <a:path>
              <a:moveTo>
                <a:pt x="0" y="2519590"/>
              </a:moveTo>
              <a:lnTo>
                <a:pt x="351865" y="2519590"/>
              </a:lnTo>
              <a:lnTo>
                <a:pt x="351865" y="0"/>
              </a:lnTo>
              <a:lnTo>
                <a:pt x="703731" y="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/>
        </a:p>
      </dsp:txBody>
      <dsp:txXfrm>
        <a:off x="1744424" y="1699139"/>
        <a:ext cx="130801" cy="130801"/>
      </dsp:txXfrm>
    </dsp:sp>
    <dsp:sp modelId="{496A2F4C-AF59-42AC-9165-3F9072B9671D}">
      <dsp:nvSpPr>
        <dsp:cNvPr id="0" name=""/>
        <dsp:cNvSpPr/>
      </dsp:nvSpPr>
      <dsp:spPr>
        <a:xfrm rot="16200000">
          <a:off x="-1698160" y="2520417"/>
          <a:ext cx="5304401" cy="1007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b="1" kern="1200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YASAL DÜZENLEMELER</a:t>
          </a:r>
          <a:endParaRPr lang="tr-TR" sz="3400" b="1" kern="1200" dirty="0">
            <a:solidFill>
              <a:srgbClr val="FFC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-1698160" y="2520417"/>
        <a:ext cx="5304401" cy="1007836"/>
      </dsp:txXfrm>
    </dsp:sp>
    <dsp:sp modelId="{01E20DB2-246D-40C1-BC47-56EC093BF2E2}">
      <dsp:nvSpPr>
        <dsp:cNvPr id="0" name=""/>
        <dsp:cNvSpPr/>
      </dsp:nvSpPr>
      <dsp:spPr>
        <a:xfrm>
          <a:off x="2161690" y="826"/>
          <a:ext cx="6320240" cy="1007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Asbestle Çalışmalarda Sağlık ve Güvenlik Önlemleri Hakkında Yönetmelik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(25.01.2013)</a:t>
          </a:r>
          <a:endParaRPr lang="tr-TR" sz="1600" b="1" kern="1200" dirty="0">
            <a:solidFill>
              <a:srgbClr val="C0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1690" y="826"/>
        <a:ext cx="6320240" cy="1007836"/>
      </dsp:txXfrm>
    </dsp:sp>
    <dsp:sp modelId="{78A63BA5-4A17-4A10-91C0-24AB70157564}">
      <dsp:nvSpPr>
        <dsp:cNvPr id="0" name=""/>
        <dsp:cNvSpPr/>
      </dsp:nvSpPr>
      <dsp:spPr>
        <a:xfrm>
          <a:off x="2161690" y="1260622"/>
          <a:ext cx="6320240" cy="1007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Asbest Sökümü ile İlgili Eğitim Programlarına İlişkin Tebliğ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(29.06.2013)</a:t>
          </a:r>
          <a:endParaRPr lang="tr-TR" sz="1600" b="1" kern="1200" dirty="0">
            <a:solidFill>
              <a:srgbClr val="C0000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1690" y="1260622"/>
        <a:ext cx="6320240" cy="1007836"/>
      </dsp:txXfrm>
    </dsp:sp>
    <dsp:sp modelId="{AA9B821F-2F50-4FF6-B49A-CF8B06532EC3}">
      <dsp:nvSpPr>
        <dsp:cNvPr id="0" name=""/>
        <dsp:cNvSpPr/>
      </dsp:nvSpPr>
      <dsp:spPr>
        <a:xfrm>
          <a:off x="2161690" y="2520417"/>
          <a:ext cx="6320240" cy="1007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Zararlı Madde ve Karışımların Kısıtlanması ve Yasaklanması Hakkında Yönetmelik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(26.12.2008) </a:t>
          </a:r>
          <a:endParaRPr lang="tr-TR" sz="1600" kern="1200" dirty="0">
            <a:solidFill>
              <a:srgbClr val="00206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1690" y="2520417"/>
        <a:ext cx="6320240" cy="1007836"/>
      </dsp:txXfrm>
    </dsp:sp>
    <dsp:sp modelId="{DCF8541F-1BE3-4DCD-B62E-DF92C321F623}">
      <dsp:nvSpPr>
        <dsp:cNvPr id="0" name=""/>
        <dsp:cNvSpPr/>
      </dsp:nvSpPr>
      <dsp:spPr>
        <a:xfrm>
          <a:off x="2161690" y="3780213"/>
          <a:ext cx="6320240" cy="1007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Hafriyat Toprağı, İnşaat ve Yıkıntı Atıklarının Kontrolü Yönetmeliği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(18.03.2004) </a:t>
          </a:r>
          <a:endParaRPr lang="tr-TR" sz="1600" kern="1200" dirty="0">
            <a:solidFill>
              <a:srgbClr val="002060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161690" y="3780213"/>
        <a:ext cx="6320240" cy="1007836"/>
      </dsp:txXfrm>
    </dsp:sp>
    <dsp:sp modelId="{646973A6-335A-47C0-B8A2-766E53ABB4AE}">
      <dsp:nvSpPr>
        <dsp:cNvPr id="0" name=""/>
        <dsp:cNvSpPr/>
      </dsp:nvSpPr>
      <dsp:spPr>
        <a:xfrm>
          <a:off x="2161690" y="5040008"/>
          <a:ext cx="6320240" cy="1007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Atık Yönetimi Yönetmeliği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kern="12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(02.04.2015)</a:t>
          </a:r>
        </a:p>
      </dsp:txBody>
      <dsp:txXfrm>
        <a:off x="2161690" y="5040008"/>
        <a:ext cx="6320240" cy="10078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D7283-867B-4067-822B-34B6497831B6}">
      <dsp:nvSpPr>
        <dsp:cNvPr id="0" name=""/>
        <dsp:cNvSpPr/>
      </dsp:nvSpPr>
      <dsp:spPr>
        <a:xfrm>
          <a:off x="0" y="0"/>
          <a:ext cx="867645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811C7-0B62-4906-AF7E-607ED76F6829}">
      <dsp:nvSpPr>
        <dsp:cNvPr id="0" name=""/>
        <dsp:cNvSpPr/>
      </dsp:nvSpPr>
      <dsp:spPr>
        <a:xfrm>
          <a:off x="0" y="0"/>
          <a:ext cx="1735291" cy="4525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500" kern="1200" dirty="0" smtClean="0">
              <a:solidFill>
                <a:srgbClr val="002060"/>
              </a:solidFill>
            </a:rPr>
            <a:t>19 Milyon Konut</a:t>
          </a:r>
          <a:endParaRPr lang="tr-TR" sz="3500" kern="1200" dirty="0">
            <a:solidFill>
              <a:srgbClr val="002060"/>
            </a:solidFill>
          </a:endParaRPr>
        </a:p>
      </dsp:txBody>
      <dsp:txXfrm>
        <a:off x="0" y="0"/>
        <a:ext cx="1735291" cy="4525963"/>
      </dsp:txXfrm>
    </dsp:sp>
    <dsp:sp modelId="{2EF0138F-8479-4BB8-B69C-A365D537F2C9}">
      <dsp:nvSpPr>
        <dsp:cNvPr id="0" name=""/>
        <dsp:cNvSpPr/>
      </dsp:nvSpPr>
      <dsp:spPr>
        <a:xfrm>
          <a:off x="1865438" y="70718"/>
          <a:ext cx="6811017" cy="1414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rgbClr val="002060"/>
              </a:solidFill>
            </a:rPr>
            <a:t>Ülkemiz nüfusunun % 77’si kentlerde yaşamakta</a:t>
          </a:r>
          <a:endParaRPr lang="tr-TR" sz="3000" kern="1200" dirty="0">
            <a:solidFill>
              <a:srgbClr val="002060"/>
            </a:solidFill>
          </a:endParaRPr>
        </a:p>
      </dsp:txBody>
      <dsp:txXfrm>
        <a:off x="1865438" y="70718"/>
        <a:ext cx="6811017" cy="1414363"/>
      </dsp:txXfrm>
    </dsp:sp>
    <dsp:sp modelId="{5B7F4D2C-6978-436C-A7EA-574613049A40}">
      <dsp:nvSpPr>
        <dsp:cNvPr id="0" name=""/>
        <dsp:cNvSpPr/>
      </dsp:nvSpPr>
      <dsp:spPr>
        <a:xfrm>
          <a:off x="1735291" y="1485081"/>
          <a:ext cx="6941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86817-9B3E-40D7-816F-D8F3EFDDB168}">
      <dsp:nvSpPr>
        <dsp:cNvPr id="0" name=""/>
        <dsp:cNvSpPr/>
      </dsp:nvSpPr>
      <dsp:spPr>
        <a:xfrm>
          <a:off x="1865438" y="1555799"/>
          <a:ext cx="6811017" cy="1414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rgbClr val="002060"/>
              </a:solidFill>
            </a:rPr>
            <a:t>Konutların % 90’ı 1. ve 2. Derece deprem kuşağında</a:t>
          </a:r>
          <a:endParaRPr lang="tr-TR" sz="3000" kern="1200" dirty="0">
            <a:solidFill>
              <a:srgbClr val="002060"/>
            </a:solidFill>
          </a:endParaRPr>
        </a:p>
      </dsp:txBody>
      <dsp:txXfrm>
        <a:off x="1865438" y="1555799"/>
        <a:ext cx="6811017" cy="1414363"/>
      </dsp:txXfrm>
    </dsp:sp>
    <dsp:sp modelId="{49BC21F4-624C-429E-B08D-0D2CBECE523D}">
      <dsp:nvSpPr>
        <dsp:cNvPr id="0" name=""/>
        <dsp:cNvSpPr/>
      </dsp:nvSpPr>
      <dsp:spPr>
        <a:xfrm>
          <a:off x="1735291" y="2952328"/>
          <a:ext cx="6941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B4A60-F968-422A-A0F2-B692403F2E46}">
      <dsp:nvSpPr>
        <dsp:cNvPr id="0" name=""/>
        <dsp:cNvSpPr/>
      </dsp:nvSpPr>
      <dsp:spPr>
        <a:xfrm>
          <a:off x="1865438" y="3023541"/>
          <a:ext cx="6811017" cy="1414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>
              <a:solidFill>
                <a:srgbClr val="002060"/>
              </a:solidFill>
            </a:rPr>
            <a:t>Yaklaşık 7 milyon binada yenileme/güçlendirme çalışmaları</a:t>
          </a:r>
          <a:endParaRPr lang="tr-TR" sz="3000" kern="1200" dirty="0">
            <a:solidFill>
              <a:srgbClr val="002060"/>
            </a:solidFill>
          </a:endParaRPr>
        </a:p>
      </dsp:txBody>
      <dsp:txXfrm>
        <a:off x="1865438" y="3023541"/>
        <a:ext cx="6811017" cy="1414363"/>
      </dsp:txXfrm>
    </dsp:sp>
    <dsp:sp modelId="{051062C5-2F30-41FC-AAF9-70E55F8BD8D9}">
      <dsp:nvSpPr>
        <dsp:cNvPr id="0" name=""/>
        <dsp:cNvSpPr/>
      </dsp:nvSpPr>
      <dsp:spPr>
        <a:xfrm>
          <a:off x="1735291" y="4455244"/>
          <a:ext cx="69411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4E84F-4E4F-428D-89EF-E284B1E97E61}">
      <dsp:nvSpPr>
        <dsp:cNvPr id="0" name=""/>
        <dsp:cNvSpPr/>
      </dsp:nvSpPr>
      <dsp:spPr>
        <a:xfrm>
          <a:off x="-6350946" y="-971459"/>
          <a:ext cx="7559542" cy="7559542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22C34-32D5-464F-9573-ADE4E8EC620F}">
      <dsp:nvSpPr>
        <dsp:cNvPr id="0" name=""/>
        <dsp:cNvSpPr/>
      </dsp:nvSpPr>
      <dsp:spPr>
        <a:xfrm>
          <a:off x="632479" y="431806"/>
          <a:ext cx="8324308" cy="8640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4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rgbClr val="002060"/>
              </a:solidFill>
              <a:latin typeface="+mn-lt"/>
            </a:rPr>
            <a:t>Belediyelerin denetimleri ve bu işi yapan firmaların </a:t>
          </a:r>
          <a:r>
            <a:rPr lang="tr-TR" sz="1800" kern="1200" dirty="0" err="1" smtClean="0">
              <a:solidFill>
                <a:srgbClr val="002060"/>
              </a:solidFill>
              <a:latin typeface="+mn-lt"/>
            </a:rPr>
            <a:t>manüplasyonu</a:t>
          </a:r>
          <a:r>
            <a:rPr lang="tr-TR" sz="1800" kern="1200" dirty="0" smtClean="0">
              <a:solidFill>
                <a:srgbClr val="002060"/>
              </a:solidFill>
              <a:latin typeface="+mn-lt"/>
            </a:rPr>
            <a:t> yüzünden gerçek miktarının çok altında çıkmaktadır.</a:t>
          </a:r>
          <a:endParaRPr lang="tr-TR" sz="1800" kern="1200" dirty="0">
            <a:solidFill>
              <a:srgbClr val="002060"/>
            </a:solidFill>
          </a:endParaRPr>
        </a:p>
      </dsp:txBody>
      <dsp:txXfrm>
        <a:off x="632479" y="431806"/>
        <a:ext cx="8324308" cy="864061"/>
      </dsp:txXfrm>
    </dsp:sp>
    <dsp:sp modelId="{EE34162F-4689-40C3-A122-4E1313323E06}">
      <dsp:nvSpPr>
        <dsp:cNvPr id="0" name=""/>
        <dsp:cNvSpPr/>
      </dsp:nvSpPr>
      <dsp:spPr>
        <a:xfrm>
          <a:off x="92440" y="323798"/>
          <a:ext cx="1080076" cy="1080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47E8E-0E62-4256-AEC8-E8E0A68100B6}">
      <dsp:nvSpPr>
        <dsp:cNvPr id="0" name=""/>
        <dsp:cNvSpPr/>
      </dsp:nvSpPr>
      <dsp:spPr>
        <a:xfrm>
          <a:off x="1127865" y="1728122"/>
          <a:ext cx="7828921" cy="8640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4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rgbClr val="002060"/>
              </a:solidFill>
              <a:latin typeface="+mn-lt"/>
            </a:rPr>
            <a:t>Asbestli olma olasılığı yüksek malzemenin (kazan dairesi, marley, </a:t>
          </a:r>
          <a:r>
            <a:rPr lang="tr-TR" sz="1800" kern="1200" dirty="0" err="1" smtClean="0">
              <a:solidFill>
                <a:srgbClr val="002060"/>
              </a:solidFill>
              <a:latin typeface="+mn-lt"/>
            </a:rPr>
            <a:t>eternit</a:t>
          </a:r>
          <a:r>
            <a:rPr lang="tr-TR" sz="1800" kern="1200" dirty="0" smtClean="0">
              <a:solidFill>
                <a:srgbClr val="002060"/>
              </a:solidFill>
              <a:latin typeface="+mn-lt"/>
            </a:rPr>
            <a:t>) önceden sökülmesi.</a:t>
          </a:r>
        </a:p>
      </dsp:txBody>
      <dsp:txXfrm>
        <a:off x="1127865" y="1728122"/>
        <a:ext cx="7828921" cy="864061"/>
      </dsp:txXfrm>
    </dsp:sp>
    <dsp:sp modelId="{2A25A875-005B-49F8-A02A-46D49DF310E2}">
      <dsp:nvSpPr>
        <dsp:cNvPr id="0" name=""/>
        <dsp:cNvSpPr/>
      </dsp:nvSpPr>
      <dsp:spPr>
        <a:xfrm>
          <a:off x="587827" y="1620115"/>
          <a:ext cx="1080076" cy="1080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2707E-E686-4F1C-8CD4-C0963C08263B}">
      <dsp:nvSpPr>
        <dsp:cNvPr id="0" name=""/>
        <dsp:cNvSpPr/>
      </dsp:nvSpPr>
      <dsp:spPr>
        <a:xfrm>
          <a:off x="1127865" y="3024439"/>
          <a:ext cx="7828921" cy="8640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4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rgbClr val="002060"/>
              </a:solidFill>
              <a:latin typeface="+mn-lt"/>
            </a:rPr>
            <a:t>Asbest analizi yapan firmaların bu konuda ehil olmaması.</a:t>
          </a:r>
          <a:endParaRPr lang="tr-TR" sz="1800" kern="1200" dirty="0">
            <a:solidFill>
              <a:srgbClr val="002060"/>
            </a:solidFill>
            <a:latin typeface="+mn-lt"/>
          </a:endParaRPr>
        </a:p>
      </dsp:txBody>
      <dsp:txXfrm>
        <a:off x="1127865" y="3024439"/>
        <a:ext cx="7828921" cy="864061"/>
      </dsp:txXfrm>
    </dsp:sp>
    <dsp:sp modelId="{8AFD2AD7-32A0-4EB7-A3E7-9C598A719587}">
      <dsp:nvSpPr>
        <dsp:cNvPr id="0" name=""/>
        <dsp:cNvSpPr/>
      </dsp:nvSpPr>
      <dsp:spPr>
        <a:xfrm>
          <a:off x="587827" y="2916432"/>
          <a:ext cx="1080076" cy="1080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734BC-0214-468F-B2E4-B56A0B79E273}">
      <dsp:nvSpPr>
        <dsp:cNvPr id="0" name=""/>
        <dsp:cNvSpPr/>
      </dsp:nvSpPr>
      <dsp:spPr>
        <a:xfrm>
          <a:off x="632479" y="4320756"/>
          <a:ext cx="8324308" cy="8640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4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>
              <a:solidFill>
                <a:srgbClr val="002060"/>
              </a:solidFill>
              <a:latin typeface="+mn-lt"/>
            </a:rPr>
            <a:t>Belediyelerin ve resmi kurumların denetim konusundaki eksiklikleri.  </a:t>
          </a:r>
          <a:endParaRPr lang="tr-TR" sz="1800" kern="1200" dirty="0">
            <a:solidFill>
              <a:srgbClr val="002060"/>
            </a:solidFill>
            <a:latin typeface="+mn-lt"/>
          </a:endParaRPr>
        </a:p>
      </dsp:txBody>
      <dsp:txXfrm>
        <a:off x="632479" y="4320756"/>
        <a:ext cx="8324308" cy="864061"/>
      </dsp:txXfrm>
    </dsp:sp>
    <dsp:sp modelId="{A4A8BBFB-7085-445B-ADBC-ED31A9B5000E}">
      <dsp:nvSpPr>
        <dsp:cNvPr id="0" name=""/>
        <dsp:cNvSpPr/>
      </dsp:nvSpPr>
      <dsp:spPr>
        <a:xfrm>
          <a:off x="92440" y="4212748"/>
          <a:ext cx="1080076" cy="10800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1D3A2-8CCA-4279-8AF7-9362320BB082}">
      <dsp:nvSpPr>
        <dsp:cNvPr id="0" name=""/>
        <dsp:cNvSpPr/>
      </dsp:nvSpPr>
      <dsp:spPr>
        <a:xfrm>
          <a:off x="0" y="0"/>
          <a:ext cx="7619814" cy="17017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Örneğin OSHA 29 CFR </a:t>
          </a:r>
          <a:r>
            <a:rPr lang="tr-TR" sz="1800" kern="1200" dirty="0" err="1" smtClean="0"/>
            <a:t>Part</a:t>
          </a:r>
          <a:r>
            <a:rPr lang="tr-TR" sz="1800" kern="1200" dirty="0" smtClean="0"/>
            <a:t> 1926.1101 standardına (</a:t>
          </a:r>
          <a:r>
            <a:rPr lang="en-US" sz="1800" kern="1200" dirty="0" smtClean="0"/>
            <a:t>Safety and Health Regulations for Construction</a:t>
          </a:r>
          <a:r>
            <a:rPr lang="tr-TR" sz="1800" kern="1200" dirty="0" smtClean="0"/>
            <a:t>) göre eğer bir bina </a:t>
          </a:r>
          <a:r>
            <a:rPr lang="tr-TR" sz="1800" b="1" kern="1200" dirty="0" smtClean="0"/>
            <a:t>1981 yılı </a:t>
          </a:r>
          <a:r>
            <a:rPr lang="tr-TR" sz="1800" kern="1200" dirty="0" smtClean="0"/>
            <a:t>öncesinde yapılmışsa otomatik olarak bu binada kullanılmış malzemelerin asbest içerdiği varsayılır. </a:t>
          </a:r>
          <a:endParaRPr lang="tr-TR" sz="1800" kern="1200" dirty="0"/>
        </a:p>
      </dsp:txBody>
      <dsp:txXfrm>
        <a:off x="49844" y="49844"/>
        <a:ext cx="5860874" cy="1602109"/>
      </dsp:txXfrm>
    </dsp:sp>
    <dsp:sp modelId="{F6295552-BA5C-49FF-B959-6F4EEBF8AD8F}">
      <dsp:nvSpPr>
        <dsp:cNvPr id="0" name=""/>
        <dsp:cNvSpPr/>
      </dsp:nvSpPr>
      <dsp:spPr>
        <a:xfrm>
          <a:off x="1344673" y="2079974"/>
          <a:ext cx="7619814" cy="1701797"/>
        </a:xfrm>
        <a:prstGeom prst="roundRect">
          <a:avLst>
            <a:gd name="adj" fmla="val 10000"/>
          </a:avLst>
        </a:prstGeom>
        <a:solidFill>
          <a:schemeClr val="accent2">
            <a:hueOff val="6751989"/>
            <a:satOff val="2501"/>
            <a:lumOff val="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smtClean="0"/>
            <a:t>İngiltere’de ise daha temkinli bir politika izlenerek </a:t>
          </a:r>
          <a:r>
            <a:rPr lang="tr-TR" sz="1800" b="1" kern="1200" smtClean="0"/>
            <a:t>2000 yılından</a:t>
          </a:r>
          <a:r>
            <a:rPr lang="tr-TR" sz="1800" kern="1200" smtClean="0"/>
            <a:t> önce yapılmış binalarda asbest tehlikesinin bulunabileceği belirtilir.</a:t>
          </a:r>
          <a:endParaRPr lang="tr-TR" sz="1800" b="1" kern="1200" dirty="0"/>
        </a:p>
      </dsp:txBody>
      <dsp:txXfrm>
        <a:off x="1394517" y="2129818"/>
        <a:ext cx="5069285" cy="1602109"/>
      </dsp:txXfrm>
    </dsp:sp>
    <dsp:sp modelId="{47F0E6C4-33B3-400C-B611-E8872EB36824}">
      <dsp:nvSpPr>
        <dsp:cNvPr id="0" name=""/>
        <dsp:cNvSpPr/>
      </dsp:nvSpPr>
      <dsp:spPr>
        <a:xfrm>
          <a:off x="6513646" y="1337801"/>
          <a:ext cx="1106168" cy="110616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4000" kern="1200"/>
        </a:p>
      </dsp:txBody>
      <dsp:txXfrm>
        <a:off x="6762534" y="1337801"/>
        <a:ext cx="608392" cy="8323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8EE29-BDD6-40C1-907B-0EA2866FABF1}">
      <dsp:nvSpPr>
        <dsp:cNvPr id="0" name=""/>
        <dsp:cNvSpPr/>
      </dsp:nvSpPr>
      <dsp:spPr>
        <a:xfrm>
          <a:off x="0" y="341535"/>
          <a:ext cx="864096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EC6EA-C8EE-4C90-BA1C-0A7DFE4E590E}">
      <dsp:nvSpPr>
        <dsp:cNvPr id="0" name=""/>
        <dsp:cNvSpPr/>
      </dsp:nvSpPr>
      <dsp:spPr>
        <a:xfrm>
          <a:off x="432048" y="31575"/>
          <a:ext cx="6048672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</a:rPr>
            <a:t>Risk Değerlendirmesi</a:t>
          </a:r>
          <a:endParaRPr lang="tr-TR" sz="1600" kern="1200" dirty="0">
            <a:solidFill>
              <a:srgbClr val="002060"/>
            </a:solidFill>
          </a:endParaRPr>
        </a:p>
      </dsp:txBody>
      <dsp:txXfrm>
        <a:off x="462310" y="61837"/>
        <a:ext cx="5988148" cy="559396"/>
      </dsp:txXfrm>
    </dsp:sp>
    <dsp:sp modelId="{EB548B8E-C04E-4FAD-9449-8E3125D596FF}">
      <dsp:nvSpPr>
        <dsp:cNvPr id="0" name=""/>
        <dsp:cNvSpPr/>
      </dsp:nvSpPr>
      <dsp:spPr>
        <a:xfrm>
          <a:off x="0" y="1294096"/>
          <a:ext cx="864096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3307855"/>
              <a:satOff val="5364"/>
              <a:lumOff val="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8E126-9036-4159-94FF-6497B7000B45}">
      <dsp:nvSpPr>
        <dsp:cNvPr id="0" name=""/>
        <dsp:cNvSpPr/>
      </dsp:nvSpPr>
      <dsp:spPr>
        <a:xfrm>
          <a:off x="432048" y="984135"/>
          <a:ext cx="6048672" cy="619920"/>
        </a:xfrm>
        <a:prstGeom prst="roundRect">
          <a:avLst/>
        </a:prstGeom>
        <a:solidFill>
          <a:schemeClr val="accent3">
            <a:hueOff val="-3307855"/>
            <a:satOff val="5364"/>
            <a:lumOff val="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</a:rPr>
            <a:t>Bildirim ve İş Planı </a:t>
          </a:r>
          <a:endParaRPr lang="tr-TR" sz="1600" kern="1200" dirty="0">
            <a:solidFill>
              <a:srgbClr val="002060"/>
            </a:solidFill>
          </a:endParaRPr>
        </a:p>
      </dsp:txBody>
      <dsp:txXfrm>
        <a:off x="462310" y="1014397"/>
        <a:ext cx="5988148" cy="559396"/>
      </dsp:txXfrm>
    </dsp:sp>
    <dsp:sp modelId="{B6410FBC-57FD-4612-9E1B-34D3103660F9}">
      <dsp:nvSpPr>
        <dsp:cNvPr id="0" name=""/>
        <dsp:cNvSpPr/>
      </dsp:nvSpPr>
      <dsp:spPr>
        <a:xfrm>
          <a:off x="0" y="2246656"/>
          <a:ext cx="864096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6615709"/>
              <a:satOff val="10729"/>
              <a:lumOff val="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B950A-446B-41C2-87CB-A701E3264197}">
      <dsp:nvSpPr>
        <dsp:cNvPr id="0" name=""/>
        <dsp:cNvSpPr/>
      </dsp:nvSpPr>
      <dsp:spPr>
        <a:xfrm>
          <a:off x="427861" y="1936696"/>
          <a:ext cx="6048672" cy="619920"/>
        </a:xfrm>
        <a:prstGeom prst="roundRect">
          <a:avLst/>
        </a:prstGeom>
        <a:solidFill>
          <a:schemeClr val="accent3">
            <a:hueOff val="-6615709"/>
            <a:satOff val="10729"/>
            <a:lumOff val="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</a:rPr>
            <a:t>Ölçüm ve Tespit </a:t>
          </a:r>
          <a:endParaRPr lang="tr-TR" sz="1600" kern="1200" dirty="0">
            <a:solidFill>
              <a:srgbClr val="002060"/>
            </a:solidFill>
          </a:endParaRPr>
        </a:p>
      </dsp:txBody>
      <dsp:txXfrm>
        <a:off x="458123" y="1966958"/>
        <a:ext cx="5988148" cy="559396"/>
      </dsp:txXfrm>
    </dsp:sp>
    <dsp:sp modelId="{0EEA3771-F2F7-432A-9371-51F6894CEEE9}">
      <dsp:nvSpPr>
        <dsp:cNvPr id="0" name=""/>
        <dsp:cNvSpPr/>
      </dsp:nvSpPr>
      <dsp:spPr>
        <a:xfrm>
          <a:off x="0" y="3199216"/>
          <a:ext cx="864096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9923564"/>
              <a:satOff val="16093"/>
              <a:lumOff val="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314D1-58F8-43FA-98B1-E5656B01C6C9}">
      <dsp:nvSpPr>
        <dsp:cNvPr id="0" name=""/>
        <dsp:cNvSpPr/>
      </dsp:nvSpPr>
      <dsp:spPr>
        <a:xfrm>
          <a:off x="432048" y="2889256"/>
          <a:ext cx="6048672" cy="619920"/>
        </a:xfrm>
        <a:prstGeom prst="roundRect">
          <a:avLst/>
        </a:prstGeom>
        <a:solidFill>
          <a:schemeClr val="accent3">
            <a:hueOff val="-9923564"/>
            <a:satOff val="16093"/>
            <a:lumOff val="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</a:rPr>
            <a:t>Söküm Koşulları ve Koruyucu Önlemler</a:t>
          </a:r>
          <a:endParaRPr lang="tr-TR" sz="1600" kern="1200" dirty="0">
            <a:solidFill>
              <a:srgbClr val="002060"/>
            </a:solidFill>
          </a:endParaRPr>
        </a:p>
      </dsp:txBody>
      <dsp:txXfrm>
        <a:off x="462310" y="2919518"/>
        <a:ext cx="5988148" cy="559396"/>
      </dsp:txXfrm>
    </dsp:sp>
    <dsp:sp modelId="{F34ECEC8-CB46-46F2-A00D-61D75CC76C90}">
      <dsp:nvSpPr>
        <dsp:cNvPr id="0" name=""/>
        <dsp:cNvSpPr/>
      </dsp:nvSpPr>
      <dsp:spPr>
        <a:xfrm>
          <a:off x="0" y="4151776"/>
          <a:ext cx="864096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3231418"/>
              <a:satOff val="21458"/>
              <a:lumOff val="1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B1AF9-E34B-4311-B554-D1F1C2FC59BE}">
      <dsp:nvSpPr>
        <dsp:cNvPr id="0" name=""/>
        <dsp:cNvSpPr/>
      </dsp:nvSpPr>
      <dsp:spPr>
        <a:xfrm>
          <a:off x="432048" y="3841816"/>
          <a:ext cx="6048672" cy="619920"/>
        </a:xfrm>
        <a:prstGeom prst="roundRect">
          <a:avLst/>
        </a:prstGeom>
        <a:solidFill>
          <a:schemeClr val="accent3">
            <a:hueOff val="-13231418"/>
            <a:satOff val="21458"/>
            <a:lumOff val="1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</a:rPr>
            <a:t>Sağlık Gözetimi ve Kayıtlar </a:t>
          </a:r>
          <a:endParaRPr lang="tr-TR" sz="1600" kern="1200" dirty="0">
            <a:solidFill>
              <a:srgbClr val="002060"/>
            </a:solidFill>
          </a:endParaRPr>
        </a:p>
      </dsp:txBody>
      <dsp:txXfrm>
        <a:off x="462310" y="3872078"/>
        <a:ext cx="5988148" cy="559396"/>
      </dsp:txXfrm>
    </dsp:sp>
    <dsp:sp modelId="{E9323764-A690-4425-AAE9-2DD9F6B939CE}">
      <dsp:nvSpPr>
        <dsp:cNvPr id="0" name=""/>
        <dsp:cNvSpPr/>
      </dsp:nvSpPr>
      <dsp:spPr>
        <a:xfrm>
          <a:off x="0" y="5104336"/>
          <a:ext cx="864096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6539272"/>
              <a:satOff val="26822"/>
              <a:lumOff val="1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05FE4-34CF-42DB-AEE2-79D02C914733}">
      <dsp:nvSpPr>
        <dsp:cNvPr id="0" name=""/>
        <dsp:cNvSpPr/>
      </dsp:nvSpPr>
      <dsp:spPr>
        <a:xfrm>
          <a:off x="432048" y="4794376"/>
          <a:ext cx="6048672" cy="619920"/>
        </a:xfrm>
        <a:prstGeom prst="roundRect">
          <a:avLst/>
        </a:prstGeom>
        <a:solidFill>
          <a:schemeClr val="accent3">
            <a:hueOff val="-16539272"/>
            <a:satOff val="26822"/>
            <a:lumOff val="1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rgbClr val="002060"/>
              </a:solidFill>
            </a:rPr>
            <a:t>Asbest Söküm Çalışanı ve Uzmanı Eğitimi</a:t>
          </a:r>
          <a:endParaRPr lang="tr-TR" sz="1600" kern="1200" dirty="0">
            <a:solidFill>
              <a:srgbClr val="002060"/>
            </a:solidFill>
          </a:endParaRPr>
        </a:p>
      </dsp:txBody>
      <dsp:txXfrm>
        <a:off x="462310" y="4824638"/>
        <a:ext cx="5988148" cy="5593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5EA59-91D8-4EB3-A9B8-3676687EDCB9}">
      <dsp:nvSpPr>
        <dsp:cNvPr id="0" name=""/>
        <dsp:cNvSpPr/>
      </dsp:nvSpPr>
      <dsp:spPr>
        <a:xfrm>
          <a:off x="247459" y="0"/>
          <a:ext cx="5249404" cy="5249404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41869-C92E-4BD3-8714-CAD7FC5838AB}">
      <dsp:nvSpPr>
        <dsp:cNvPr id="0" name=""/>
        <dsp:cNvSpPr/>
      </dsp:nvSpPr>
      <dsp:spPr>
        <a:xfrm>
          <a:off x="2872161" y="525453"/>
          <a:ext cx="3412112" cy="932999"/>
        </a:xfrm>
        <a:prstGeom prst="round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Havadaki asbest konsantrasyonu, TWA ortalama değer: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 </a:t>
          </a:r>
          <a:r>
            <a:rPr lang="tr-TR" sz="1600" b="1" kern="1200" dirty="0" err="1" smtClean="0">
              <a:solidFill>
                <a:schemeClr val="tx1"/>
              </a:solidFill>
            </a:rPr>
            <a:t>Max</a:t>
          </a:r>
          <a:r>
            <a:rPr lang="tr-TR" sz="1600" b="1" kern="1200" dirty="0" smtClean="0">
              <a:solidFill>
                <a:schemeClr val="tx1"/>
              </a:solidFill>
            </a:rPr>
            <a:t>. 0,1 lif/cm³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2917706" y="570998"/>
        <a:ext cx="3321022" cy="841909"/>
      </dsp:txXfrm>
    </dsp:sp>
    <dsp:sp modelId="{1DA10ED3-2024-43B6-9404-EE58CD9A6B29}">
      <dsp:nvSpPr>
        <dsp:cNvPr id="0" name=""/>
        <dsp:cNvSpPr/>
      </dsp:nvSpPr>
      <dsp:spPr>
        <a:xfrm>
          <a:off x="2872161" y="1575077"/>
          <a:ext cx="3412112" cy="932999"/>
        </a:xfrm>
        <a:prstGeom prst="round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Uzunluğu 5 mikrondan büyük, eni 3 mikrondan küçük ve boyu eninin 3 katından büyük olan lifler 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2917706" y="1620622"/>
        <a:ext cx="3321022" cy="841909"/>
      </dsp:txXfrm>
    </dsp:sp>
    <dsp:sp modelId="{9C584806-2830-4D36-8480-4E961FB557CC}">
      <dsp:nvSpPr>
        <dsp:cNvPr id="0" name=""/>
        <dsp:cNvSpPr/>
      </dsp:nvSpPr>
      <dsp:spPr>
        <a:xfrm>
          <a:off x="2872161" y="2624702"/>
          <a:ext cx="3412112" cy="932999"/>
        </a:xfrm>
        <a:prstGeom prst="round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Lif sayımı/Tür Analizleri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SEM, TEM, PCM, PLM, FTIR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2917706" y="2670247"/>
        <a:ext cx="3321022" cy="841909"/>
      </dsp:txXfrm>
    </dsp:sp>
    <dsp:sp modelId="{FD88F398-AF03-4874-BF1B-BC0C59FD40C5}">
      <dsp:nvSpPr>
        <dsp:cNvPr id="0" name=""/>
        <dsp:cNvSpPr/>
      </dsp:nvSpPr>
      <dsp:spPr>
        <a:xfrm>
          <a:off x="2872161" y="3674326"/>
          <a:ext cx="3412112" cy="932999"/>
        </a:xfrm>
        <a:prstGeom prst="round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Ortam ölçümü için </a:t>
          </a:r>
          <a:r>
            <a:rPr lang="tr-TR" sz="1600" b="1" kern="1200" dirty="0" err="1" smtClean="0">
              <a:solidFill>
                <a:schemeClr val="tx1"/>
              </a:solidFill>
            </a:rPr>
            <a:t>İSGÜM’den</a:t>
          </a:r>
          <a:r>
            <a:rPr lang="tr-TR" sz="1600" b="1" kern="1200" dirty="0" smtClean="0">
              <a:solidFill>
                <a:schemeClr val="tx1"/>
              </a:solidFill>
            </a:rPr>
            <a:t> yetki ve </a:t>
          </a:r>
          <a:r>
            <a:rPr lang="tr-TR" sz="1600" b="1" kern="1200" dirty="0" err="1" smtClean="0">
              <a:solidFill>
                <a:schemeClr val="tx1"/>
              </a:solidFill>
            </a:rPr>
            <a:t>TÜRKAK’tan</a:t>
          </a:r>
          <a:r>
            <a:rPr lang="tr-TR" sz="1600" b="1" kern="1200" dirty="0" smtClean="0">
              <a:solidFill>
                <a:schemeClr val="tx1"/>
              </a:solidFill>
            </a:rPr>
            <a:t> akreditasyon şartı</a:t>
          </a:r>
        </a:p>
      </dsp:txBody>
      <dsp:txXfrm>
        <a:off x="2917706" y="3719871"/>
        <a:ext cx="3321022" cy="8419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D2324-0134-430F-BBDC-69E243BBA54A}">
      <dsp:nvSpPr>
        <dsp:cNvPr id="0" name=""/>
        <dsp:cNvSpPr/>
      </dsp:nvSpPr>
      <dsp:spPr>
        <a:xfrm>
          <a:off x="110" y="0"/>
          <a:ext cx="1469313" cy="5324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002060"/>
              </a:solidFill>
              <a:latin typeface="+mn-lt"/>
              <a:sym typeface="Wingdings" pitchFamily="2" charset="2"/>
            </a:rPr>
            <a:t>Ç</a:t>
          </a:r>
          <a:r>
            <a:rPr lang="tr-TR" sz="1200" b="1" kern="1200" dirty="0" smtClean="0">
              <a:solidFill>
                <a:srgbClr val="002060"/>
              </a:solidFill>
              <a:latin typeface="+mn-lt"/>
            </a:rPr>
            <a:t>alışanın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002060"/>
              </a:solidFill>
              <a:latin typeface="+mn-lt"/>
            </a:rPr>
            <a:t>fiziki muayenesi ve diğer kontrolleri,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002060"/>
              </a:solidFill>
              <a:latin typeface="+mn-lt"/>
            </a:rPr>
            <a:t>en az iki yılda bir akciğer radyografileri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400" kern="1200" dirty="0">
            <a:solidFill>
              <a:srgbClr val="002060"/>
            </a:solidFill>
          </a:endParaRPr>
        </a:p>
      </dsp:txBody>
      <dsp:txXfrm>
        <a:off x="110" y="2129739"/>
        <a:ext cx="1469313" cy="2129739"/>
      </dsp:txXfrm>
    </dsp:sp>
    <dsp:sp modelId="{AF09443F-162A-4B69-A423-4DCA7AF80146}">
      <dsp:nvSpPr>
        <dsp:cNvPr id="0" name=""/>
        <dsp:cNvSpPr/>
      </dsp:nvSpPr>
      <dsp:spPr>
        <a:xfrm>
          <a:off x="44189" y="319460"/>
          <a:ext cx="1381154" cy="177300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C4C39-0EAB-4DBB-A239-B7F667173795}">
      <dsp:nvSpPr>
        <dsp:cNvPr id="0" name=""/>
        <dsp:cNvSpPr/>
      </dsp:nvSpPr>
      <dsp:spPr>
        <a:xfrm>
          <a:off x="1513502" y="0"/>
          <a:ext cx="1469313" cy="5324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002060"/>
              </a:solidFill>
              <a:latin typeface="+mn-lt"/>
            </a:rPr>
            <a:t>Tetkik sonuçlarına göre her türlü önlemle ilgili işverene bildirim </a:t>
          </a:r>
          <a:endParaRPr lang="tr-TR" sz="1200" kern="1200" dirty="0">
            <a:solidFill>
              <a:srgbClr val="002060"/>
            </a:solidFill>
          </a:endParaRPr>
        </a:p>
      </dsp:txBody>
      <dsp:txXfrm>
        <a:off x="1513502" y="2129739"/>
        <a:ext cx="1469313" cy="2129739"/>
      </dsp:txXfrm>
    </dsp:sp>
    <dsp:sp modelId="{8FBDE524-CEB2-4263-A4F9-13DF22DE13FA}">
      <dsp:nvSpPr>
        <dsp:cNvPr id="0" name=""/>
        <dsp:cNvSpPr/>
      </dsp:nvSpPr>
      <dsp:spPr>
        <a:xfrm>
          <a:off x="1557582" y="319460"/>
          <a:ext cx="1381154" cy="177300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9D750-7639-495C-B5DE-98502645574B}">
      <dsp:nvSpPr>
        <dsp:cNvPr id="0" name=""/>
        <dsp:cNvSpPr/>
      </dsp:nvSpPr>
      <dsp:spPr>
        <a:xfrm>
          <a:off x="3026895" y="0"/>
          <a:ext cx="1469313" cy="5324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002060"/>
              </a:solidFill>
              <a:latin typeface="+mn-lt"/>
            </a:rPr>
            <a:t>Çalışanın bilgilendirilmesi ve sağlık gözetiminin devam edeceği sürenin tespiti </a:t>
          </a:r>
          <a:endParaRPr lang="tr-TR" sz="1200" kern="1200" dirty="0">
            <a:solidFill>
              <a:srgbClr val="002060"/>
            </a:solidFill>
          </a:endParaRPr>
        </a:p>
      </dsp:txBody>
      <dsp:txXfrm>
        <a:off x="3026895" y="2129739"/>
        <a:ext cx="1469313" cy="2129739"/>
      </dsp:txXfrm>
    </dsp:sp>
    <dsp:sp modelId="{D656A809-4D9D-4D67-B940-84390C12AED4}">
      <dsp:nvSpPr>
        <dsp:cNvPr id="0" name=""/>
        <dsp:cNvSpPr/>
      </dsp:nvSpPr>
      <dsp:spPr>
        <a:xfrm>
          <a:off x="3070974" y="319460"/>
          <a:ext cx="1381154" cy="177300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52D63-45E2-4548-9D63-B83E110F9EE8}">
      <dsp:nvSpPr>
        <dsp:cNvPr id="0" name=""/>
        <dsp:cNvSpPr/>
      </dsp:nvSpPr>
      <dsp:spPr>
        <a:xfrm>
          <a:off x="4540287" y="0"/>
          <a:ext cx="1469313" cy="5324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002060"/>
              </a:solidFill>
              <a:latin typeface="+mn-lt"/>
            </a:rPr>
            <a:t>Sağlık muayene ve tetkiklerinin yeniden yapılmasını talep etme hakkı </a:t>
          </a:r>
          <a:endParaRPr lang="tr-TR" sz="1200" kern="1200" dirty="0">
            <a:solidFill>
              <a:srgbClr val="002060"/>
            </a:solidFill>
          </a:endParaRPr>
        </a:p>
      </dsp:txBody>
      <dsp:txXfrm>
        <a:off x="4540287" y="2129739"/>
        <a:ext cx="1469313" cy="2129739"/>
      </dsp:txXfrm>
    </dsp:sp>
    <dsp:sp modelId="{9A52DC8E-3629-443E-9DC4-7F9FD9F36BBE}">
      <dsp:nvSpPr>
        <dsp:cNvPr id="0" name=""/>
        <dsp:cNvSpPr/>
      </dsp:nvSpPr>
      <dsp:spPr>
        <a:xfrm>
          <a:off x="4584367" y="319460"/>
          <a:ext cx="1381154" cy="177300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14E0A-3CF0-4956-A9E1-F89A9DA96A9A}">
      <dsp:nvSpPr>
        <dsp:cNvPr id="0" name=""/>
        <dsp:cNvSpPr/>
      </dsp:nvSpPr>
      <dsp:spPr>
        <a:xfrm>
          <a:off x="6053680" y="0"/>
          <a:ext cx="1469313" cy="5324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rgbClr val="002060"/>
              </a:solidFill>
            </a:rPr>
            <a:t>Kayıtlar işyeri hekimi/ yetkili kuruluş/ çalışan tarafından incelenebilir.</a:t>
          </a:r>
          <a:endParaRPr lang="tr-TR" sz="1200" b="1" kern="1200" dirty="0">
            <a:solidFill>
              <a:srgbClr val="002060"/>
            </a:solidFill>
          </a:endParaRPr>
        </a:p>
      </dsp:txBody>
      <dsp:txXfrm>
        <a:off x="6053680" y="2129739"/>
        <a:ext cx="1469313" cy="2129739"/>
      </dsp:txXfrm>
    </dsp:sp>
    <dsp:sp modelId="{C950DE5B-A25A-41B8-A308-AF28A082E9AD}">
      <dsp:nvSpPr>
        <dsp:cNvPr id="0" name=""/>
        <dsp:cNvSpPr/>
      </dsp:nvSpPr>
      <dsp:spPr>
        <a:xfrm>
          <a:off x="6097759" y="319460"/>
          <a:ext cx="1381154" cy="177300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0B1F5-C4B2-44A9-8708-45D831A32659}">
      <dsp:nvSpPr>
        <dsp:cNvPr id="0" name=""/>
        <dsp:cNvSpPr/>
      </dsp:nvSpPr>
      <dsp:spPr>
        <a:xfrm>
          <a:off x="7567072" y="0"/>
          <a:ext cx="1469313" cy="5324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err="1" smtClean="0">
              <a:solidFill>
                <a:srgbClr val="002060"/>
              </a:solidFill>
            </a:rPr>
            <a:t>Maruziyetten</a:t>
          </a:r>
          <a:r>
            <a:rPr lang="tr-TR" sz="1200" b="1" kern="1200" dirty="0" smtClean="0">
              <a:solidFill>
                <a:srgbClr val="002060"/>
              </a:solidFill>
            </a:rPr>
            <a:t> sonra en az 40 yıl işyeri veya kapanırsa SGİK İl Müdürlüğünce saklanır. </a:t>
          </a:r>
          <a:endParaRPr lang="tr-TR" sz="1200" kern="1200" dirty="0">
            <a:solidFill>
              <a:srgbClr val="002060"/>
            </a:solidFill>
          </a:endParaRPr>
        </a:p>
      </dsp:txBody>
      <dsp:txXfrm>
        <a:off x="7567072" y="2129739"/>
        <a:ext cx="1469313" cy="2129739"/>
      </dsp:txXfrm>
    </dsp:sp>
    <dsp:sp modelId="{888AB82C-3890-42A7-A23D-4DBD68ADC925}">
      <dsp:nvSpPr>
        <dsp:cNvPr id="0" name=""/>
        <dsp:cNvSpPr/>
      </dsp:nvSpPr>
      <dsp:spPr>
        <a:xfrm>
          <a:off x="7611152" y="319460"/>
          <a:ext cx="1381154" cy="1773007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F4504-A39B-47C1-A2F5-C6224E9D619D}">
      <dsp:nvSpPr>
        <dsp:cNvPr id="0" name=""/>
        <dsp:cNvSpPr/>
      </dsp:nvSpPr>
      <dsp:spPr>
        <a:xfrm>
          <a:off x="361459" y="4132328"/>
          <a:ext cx="8313576" cy="1052951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0E8593A-C9D5-4030-A5CA-89AE9553C283}" type="datetimeFigureOut">
              <a:rPr lang="tr-TR"/>
              <a:pPr>
                <a:defRPr/>
              </a:pPr>
              <a:t>16.02.2018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9545638"/>
            <a:ext cx="288925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778250" y="9545638"/>
            <a:ext cx="288925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86E010A-1DE8-452F-87FB-DF8100B9550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271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771134E-6143-4960-BC1C-5E05F0BF8943}" type="datetimeFigureOut">
              <a:rPr lang="tr-TR"/>
              <a:pPr>
                <a:defRPr/>
              </a:pPr>
              <a:t>16.02.2018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754063"/>
            <a:ext cx="5024438" cy="3768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66750" y="4773613"/>
            <a:ext cx="5335588" cy="4522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545638"/>
            <a:ext cx="288925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778250" y="9545638"/>
            <a:ext cx="288925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F28FD45-296B-41F7-A91A-46B867C0FBD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4437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smtClean="0"/>
          </a:p>
        </p:txBody>
      </p:sp>
      <p:sp>
        <p:nvSpPr>
          <p:cNvPr id="2458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6B76BC-402D-41BA-A124-ADDB5332712E}" type="slidenum">
              <a:rPr lang="tr-TR" smtClean="0"/>
              <a:pPr eaLnBrk="1" hangingPunct="1"/>
              <a:t>1</a:t>
            </a:fld>
            <a:endParaRPr 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968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4090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rgbClr val="FF9900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9pPr>
          </a:lstStyle>
          <a:p>
            <a:fld id="{CF85613A-4025-4419-AB6D-B26A90E5E0CD}" type="slidenum">
              <a:rPr lang="tr-TR" altLang="tr-TR" sz="1200" b="0">
                <a:solidFill>
                  <a:prstClr val="black"/>
                </a:solidFill>
              </a:rPr>
              <a:pPr/>
              <a:t>25</a:t>
            </a:fld>
            <a:endParaRPr lang="tr-TR" altLang="tr-TR" sz="1200" b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0169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668BC-C2F2-48E2-A6D6-03307879E77C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7456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29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73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30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80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31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08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29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4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690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42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36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25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38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12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39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93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40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7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41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0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42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0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13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44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751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45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9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0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151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2982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9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888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28FD45-296B-41F7-A91A-46B867C0FBD6}" type="slidenum">
              <a:rPr lang="tr-TR" smtClean="0"/>
              <a:pPr>
                <a:defRPr/>
              </a:pPr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9667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tr-TR" dirty="0"/>
          </a:p>
        </p:txBody>
      </p:sp>
      <p:sp>
        <p:nvSpPr>
          <p:cNvPr id="5120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850CFC-15A7-430F-AC10-CFC06615BB0A}" type="slidenum">
              <a:rPr lang="tr-TR">
                <a:solidFill>
                  <a:prstClr val="black"/>
                </a:solidFill>
              </a:rPr>
              <a:pPr/>
              <a:t>22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0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5" name="7 Serbest Form"/>
          <p:cNvSpPr>
            <a:spLocks/>
          </p:cNvSpPr>
          <p:nvPr/>
        </p:nvSpPr>
        <p:spPr bwMode="auto">
          <a:xfrm rot="21435692">
            <a:off x="-20859" y="219935"/>
            <a:ext cx="9162797" cy="6477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pic>
        <p:nvPicPr>
          <p:cNvPr id="6" name="12 Serbest Form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6513"/>
            <a:ext cx="9156701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95350"/>
            <a:ext cx="18732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23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392363" y="1862138"/>
            <a:ext cx="4360862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tr-TR" sz="1200" smtClean="0">
                <a:solidFill>
                  <a:srgbClr val="013A81"/>
                </a:solidFill>
              </a:rPr>
              <a:t>T.C. ÇALIŞMA VE SOSYAL GÜVENLİK BAKANLIĞI</a:t>
            </a:r>
          </a:p>
          <a:p>
            <a:pPr algn="ctr" eaLnBrk="1" hangingPunct="1">
              <a:defRPr/>
            </a:pPr>
            <a:r>
              <a:rPr lang="tr-TR" sz="1400" b="1" smtClean="0">
                <a:solidFill>
                  <a:srgbClr val="013A81"/>
                </a:solidFill>
              </a:rPr>
              <a:t>İŞ SAĞLIĞI VE GÜVENLİĞİ GENEL MÜDÜRLÜĞÜ</a:t>
            </a:r>
          </a:p>
        </p:txBody>
      </p:sp>
      <p:sp>
        <p:nvSpPr>
          <p:cNvPr id="54283" name="8 Başlık Yer Tutucusu"/>
          <p:cNvSpPr>
            <a:spLocks noGrp="1"/>
          </p:cNvSpPr>
          <p:nvPr>
            <p:ph type="ctrTitle"/>
          </p:nvPr>
        </p:nvSpPr>
        <p:spPr>
          <a:xfrm>
            <a:off x="685800" y="2492377"/>
            <a:ext cx="7772400" cy="1108075"/>
          </a:xfrm>
        </p:spPr>
        <p:txBody>
          <a:bodyPr tIns="45720" anchor="b"/>
          <a:lstStyle>
            <a:lvl1pPr algn="ctr">
              <a:defRPr smtClean="0">
                <a:solidFill>
                  <a:srgbClr val="013A8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</a:p>
        </p:txBody>
      </p:sp>
      <p:sp>
        <p:nvSpPr>
          <p:cNvPr id="54284" name="29 Metin Yer Tutucusu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mtClean="0"/>
            </a:lvl1pPr>
          </a:lstStyle>
          <a:p>
            <a:r>
              <a:rPr lang="tr-TR" smtClean="0"/>
              <a:t>Asıl alt başlık stilini düzenlemek için tıklatın</a:t>
            </a:r>
          </a:p>
        </p:txBody>
      </p:sp>
      <p:sp>
        <p:nvSpPr>
          <p:cNvPr id="12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BDBDFE01-9F93-46D9-A1FD-077714D3D1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184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5" name="7 Serbest Form"/>
          <p:cNvSpPr>
            <a:spLocks/>
          </p:cNvSpPr>
          <p:nvPr/>
        </p:nvSpPr>
        <p:spPr bwMode="auto">
          <a:xfrm rot="21435692">
            <a:off x="-20859" y="219935"/>
            <a:ext cx="9162797" cy="6477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6" name="12 Serbest Form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6513"/>
            <a:ext cx="9156701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95350"/>
            <a:ext cx="18732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23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392363" y="1862138"/>
            <a:ext cx="4360862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tr-TR" sz="1200" smtClean="0">
                <a:solidFill>
                  <a:srgbClr val="013A81"/>
                </a:solidFill>
              </a:rPr>
              <a:t>T.C. ÇALIŞMA VE SOSYAL GÜVENLİK BAKANLIĞI</a:t>
            </a:r>
          </a:p>
          <a:p>
            <a:pPr algn="ctr" eaLnBrk="1" hangingPunct="1">
              <a:defRPr/>
            </a:pPr>
            <a:r>
              <a:rPr lang="tr-TR" sz="1400" b="1" smtClean="0">
                <a:solidFill>
                  <a:srgbClr val="013A81"/>
                </a:solidFill>
              </a:rPr>
              <a:t>İŞ SAĞLIĞI VE GÜVENLİĞİ GENEL MÜDÜRLÜĞÜ</a:t>
            </a:r>
          </a:p>
        </p:txBody>
      </p:sp>
      <p:sp>
        <p:nvSpPr>
          <p:cNvPr id="54283" name="8 Başlık Yer Tutucusu"/>
          <p:cNvSpPr>
            <a:spLocks noGrp="1"/>
          </p:cNvSpPr>
          <p:nvPr>
            <p:ph type="ctrTitle"/>
          </p:nvPr>
        </p:nvSpPr>
        <p:spPr>
          <a:xfrm>
            <a:off x="685800" y="2492377"/>
            <a:ext cx="7772400" cy="1108075"/>
          </a:xfrm>
        </p:spPr>
        <p:txBody>
          <a:bodyPr tIns="45720" anchor="b"/>
          <a:lstStyle>
            <a:lvl1pPr algn="ctr">
              <a:defRPr smtClean="0">
                <a:solidFill>
                  <a:srgbClr val="013A8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</a:p>
        </p:txBody>
      </p:sp>
      <p:sp>
        <p:nvSpPr>
          <p:cNvPr id="54284" name="29 Metin Yer Tutucusu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mtClean="0"/>
            </a:lvl1pPr>
          </a:lstStyle>
          <a:p>
            <a:r>
              <a:rPr lang="tr-TR" smtClean="0"/>
              <a:t>Asıl alt başlık stilini düzenlemek için tıklatın</a:t>
            </a:r>
          </a:p>
        </p:txBody>
      </p:sp>
      <p:sp>
        <p:nvSpPr>
          <p:cNvPr id="12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BDBDFE01-9F93-46D9-A1FD-077714D3D1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6390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124075" y="3509963"/>
          <a:ext cx="700881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9" name="Image" r:id="rId3" imgW="4510667" imgH="2157806" progId="">
                  <p:embed/>
                </p:oleObj>
              </mc:Choice>
              <mc:Fallback>
                <p:oleObj name="Image" r:id="rId3" imgW="4510667" imgH="21578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509963"/>
                        <a:ext cx="7008813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7 Serbest Form"/>
          <p:cNvSpPr>
            <a:spLocks/>
          </p:cNvSpPr>
          <p:nvPr/>
        </p:nvSpPr>
        <p:spPr bwMode="auto">
          <a:xfrm>
            <a:off x="4381500" y="-15875"/>
            <a:ext cx="4762500" cy="638175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12 Serbest Form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8575"/>
            <a:ext cx="9156701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Serbest Form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288"/>
            <a:ext cx="9137651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log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6BDC-DAFB-4BF0-A3E8-FD1114FDC3B0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  <p:pic>
        <p:nvPicPr>
          <p:cNvPr id="11" name="Picture 6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" y="5877272"/>
            <a:ext cx="792898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454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5" name="7 Serbest Form"/>
          <p:cNvSpPr>
            <a:spLocks/>
          </p:cNvSpPr>
          <p:nvPr/>
        </p:nvSpPr>
        <p:spPr bwMode="auto">
          <a:xfrm rot="21435692">
            <a:off x="-20859" y="219935"/>
            <a:ext cx="9162797" cy="6477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6" name="12 Serbest Form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6513"/>
            <a:ext cx="9156701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95350"/>
            <a:ext cx="18732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23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392363" y="1862138"/>
            <a:ext cx="4360862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tr-TR" sz="1200" smtClean="0">
                <a:solidFill>
                  <a:srgbClr val="013A81"/>
                </a:solidFill>
              </a:rPr>
              <a:t>T.C. ÇALIŞMA VE SOSYAL GÜVENLİK BAKANLIĞI</a:t>
            </a:r>
          </a:p>
          <a:p>
            <a:pPr algn="ctr" eaLnBrk="1" hangingPunct="1">
              <a:defRPr/>
            </a:pPr>
            <a:r>
              <a:rPr lang="tr-TR" sz="1400" b="1" smtClean="0">
                <a:solidFill>
                  <a:srgbClr val="013A81"/>
                </a:solidFill>
              </a:rPr>
              <a:t>İŞ SAĞLIĞI VE GÜVENLİĞİ GENEL MÜDÜRLÜĞÜ</a:t>
            </a:r>
          </a:p>
        </p:txBody>
      </p:sp>
      <p:sp>
        <p:nvSpPr>
          <p:cNvPr id="54283" name="8 Başlık Yer Tutucusu"/>
          <p:cNvSpPr>
            <a:spLocks noGrp="1"/>
          </p:cNvSpPr>
          <p:nvPr>
            <p:ph type="ctrTitle"/>
          </p:nvPr>
        </p:nvSpPr>
        <p:spPr>
          <a:xfrm>
            <a:off x="685800" y="2492377"/>
            <a:ext cx="7772400" cy="1108075"/>
          </a:xfrm>
        </p:spPr>
        <p:txBody>
          <a:bodyPr tIns="45720" anchor="b"/>
          <a:lstStyle>
            <a:lvl1pPr algn="ctr">
              <a:defRPr smtClean="0">
                <a:solidFill>
                  <a:srgbClr val="013A8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</a:p>
        </p:txBody>
      </p:sp>
      <p:sp>
        <p:nvSpPr>
          <p:cNvPr id="54284" name="29 Metin Yer Tutucusu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mtClean="0"/>
            </a:lvl1pPr>
          </a:lstStyle>
          <a:p>
            <a:r>
              <a:rPr lang="tr-TR" smtClean="0"/>
              <a:t>Asıl alt başlık stilini düzenlemek için tıklatın</a:t>
            </a:r>
          </a:p>
        </p:txBody>
      </p:sp>
      <p:sp>
        <p:nvSpPr>
          <p:cNvPr id="12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BDBDFE01-9F93-46D9-A1FD-077714D3D1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9239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124075" y="3509963"/>
          <a:ext cx="700881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3" name="Image" r:id="rId3" imgW="4510667" imgH="2157806" progId="">
                  <p:embed/>
                </p:oleObj>
              </mc:Choice>
              <mc:Fallback>
                <p:oleObj name="Image" r:id="rId3" imgW="4510667" imgH="21578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509963"/>
                        <a:ext cx="7008813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7 Serbest Form"/>
          <p:cNvSpPr>
            <a:spLocks/>
          </p:cNvSpPr>
          <p:nvPr/>
        </p:nvSpPr>
        <p:spPr bwMode="auto">
          <a:xfrm>
            <a:off x="4381500" y="-15875"/>
            <a:ext cx="4762500" cy="638175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12 Serbest Form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8575"/>
            <a:ext cx="9156701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Serbest Form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288"/>
            <a:ext cx="9137651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log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6BDC-DAFB-4BF0-A3E8-FD1114FDC3B0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  <p:pic>
        <p:nvPicPr>
          <p:cNvPr id="11" name="Picture 6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" y="5877272"/>
            <a:ext cx="792898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89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5" name="7 Serbest Form"/>
          <p:cNvSpPr>
            <a:spLocks/>
          </p:cNvSpPr>
          <p:nvPr/>
        </p:nvSpPr>
        <p:spPr bwMode="auto">
          <a:xfrm rot="21435692">
            <a:off x="-20859" y="219935"/>
            <a:ext cx="9162797" cy="6477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6" name="12 Serbest Form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6513"/>
            <a:ext cx="9156701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95350"/>
            <a:ext cx="18732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23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392363" y="1862138"/>
            <a:ext cx="4360862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tr-TR" sz="1200" smtClean="0">
                <a:solidFill>
                  <a:srgbClr val="013A81"/>
                </a:solidFill>
              </a:rPr>
              <a:t>T.C. ÇALIŞMA VE SOSYAL GÜVENLİK BAKANLIĞI</a:t>
            </a:r>
          </a:p>
          <a:p>
            <a:pPr algn="ctr" eaLnBrk="1" hangingPunct="1">
              <a:defRPr/>
            </a:pPr>
            <a:r>
              <a:rPr lang="tr-TR" sz="1400" b="1" smtClean="0">
                <a:solidFill>
                  <a:srgbClr val="013A81"/>
                </a:solidFill>
              </a:rPr>
              <a:t>İŞ SAĞLIĞI VE GÜVENLİĞİ GENEL MÜDÜRLÜĞÜ</a:t>
            </a:r>
          </a:p>
        </p:txBody>
      </p:sp>
      <p:sp>
        <p:nvSpPr>
          <p:cNvPr id="54283" name="8 Başlık Yer Tutucusu"/>
          <p:cNvSpPr>
            <a:spLocks noGrp="1"/>
          </p:cNvSpPr>
          <p:nvPr>
            <p:ph type="ctrTitle"/>
          </p:nvPr>
        </p:nvSpPr>
        <p:spPr>
          <a:xfrm>
            <a:off x="685800" y="2492377"/>
            <a:ext cx="7772400" cy="1108075"/>
          </a:xfrm>
        </p:spPr>
        <p:txBody>
          <a:bodyPr tIns="45720" anchor="b"/>
          <a:lstStyle>
            <a:lvl1pPr algn="ctr">
              <a:defRPr smtClean="0">
                <a:solidFill>
                  <a:srgbClr val="013A8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</a:p>
        </p:txBody>
      </p:sp>
      <p:sp>
        <p:nvSpPr>
          <p:cNvPr id="54284" name="29 Metin Yer Tutucusu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mtClean="0"/>
            </a:lvl1pPr>
          </a:lstStyle>
          <a:p>
            <a:r>
              <a:rPr lang="tr-TR" smtClean="0"/>
              <a:t>Asıl alt başlık stilini düzenlemek için tıklatın</a:t>
            </a:r>
          </a:p>
        </p:txBody>
      </p:sp>
      <p:sp>
        <p:nvSpPr>
          <p:cNvPr id="12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BDBDFE01-9F93-46D9-A1FD-077714D3D1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8313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124075" y="3509963"/>
          <a:ext cx="700881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9" name="Image" r:id="rId3" imgW="4510667" imgH="2157806" progId="">
                  <p:embed/>
                </p:oleObj>
              </mc:Choice>
              <mc:Fallback>
                <p:oleObj name="Image" r:id="rId3" imgW="4510667" imgH="21578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509963"/>
                        <a:ext cx="7008813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7 Serbest Form"/>
          <p:cNvSpPr>
            <a:spLocks/>
          </p:cNvSpPr>
          <p:nvPr/>
        </p:nvSpPr>
        <p:spPr bwMode="auto">
          <a:xfrm>
            <a:off x="4381500" y="-15875"/>
            <a:ext cx="4762500" cy="638175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12 Serbest Form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8575"/>
            <a:ext cx="9156701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Serbest Form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288"/>
            <a:ext cx="9137651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log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6BDC-DAFB-4BF0-A3E8-FD1114FDC3B0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  <p:pic>
        <p:nvPicPr>
          <p:cNvPr id="11" name="Picture 6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" y="5877272"/>
            <a:ext cx="792898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149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DF79-7850-4BB3-A9A6-DA93FB7B265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75407-E367-4D24-97E7-AD61A0409C0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43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D8C4-AFBA-4C4D-BE48-24BF5119D90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F42DE-6A5E-49A5-B5B2-A0EE6FF2C36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6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556D4-6EBC-40FE-AA11-C14990A28D4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7B88-F42C-405A-9EE5-4D4FCFB3938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31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654D-191D-4993-A848-279DE3BDBE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60CD-37EC-489C-AFD2-51816360271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5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124075" y="3509963"/>
          <a:ext cx="700881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9" name="Image" r:id="rId3" imgW="4510667" imgH="2157806" progId="">
                  <p:embed/>
                </p:oleObj>
              </mc:Choice>
              <mc:Fallback>
                <p:oleObj name="Image" r:id="rId3" imgW="4510667" imgH="2157806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509963"/>
                        <a:ext cx="7008813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7 Serbest Form"/>
          <p:cNvSpPr>
            <a:spLocks/>
          </p:cNvSpPr>
          <p:nvPr/>
        </p:nvSpPr>
        <p:spPr bwMode="auto">
          <a:xfrm>
            <a:off x="4381500" y="-15875"/>
            <a:ext cx="4762500" cy="638175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7" name="12 Serbest Form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8575"/>
            <a:ext cx="9156701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Serbest Form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288"/>
            <a:ext cx="9137651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log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6BDC-DAFB-4BF0-A3E8-FD1114FDC3B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pic>
        <p:nvPicPr>
          <p:cNvPr id="11" name="Picture 6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" y="5877272"/>
            <a:ext cx="792898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0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FDAC-9E26-4120-A2C1-48CFCABF512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C840-0A49-48C2-9948-E0405C22A9C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3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6279B-003F-4653-A55B-F471F7009DCA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DBEB4-5C90-406E-AD14-9D3A55ACAEF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61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A747-5B6C-4365-9913-34A3CF914E93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060F-8905-4B2C-88C7-7CF6F2DBBDE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2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7331-C506-44C4-B7AD-9C94432F7F6C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1F30-606E-489D-B237-65C7F37E30D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23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5EDA3-3DA1-4F83-89E5-B1A5441C47DE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8550-EFCD-4BD1-A0A0-FEFEBC95B86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37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2FEC-6DFE-4238-B04E-DED78EC7B81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36D1D-DE48-4F0B-9AA6-53D807255591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37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82B31-C40A-4D6F-A7FA-2DF50C038A6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CD6BF-C031-45F0-A520-2D219584A7A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00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Başlık, Metin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572B2-928F-4B60-B4BA-1FAEC9B678B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24CF-DE34-430F-8F4D-7C0D1E9E6EEB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28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409" y="1322079"/>
            <a:ext cx="8194990" cy="47420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03424" y="2058854"/>
            <a:ext cx="8194990" cy="3616629"/>
          </a:xfrm>
        </p:spPr>
        <p:txBody>
          <a:bodyPr/>
          <a:lstStyle>
            <a:lvl1pPr algn="ctr"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C9A43-F36F-4DFD-B83A-D5811BECDE77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Seite</a:t>
            </a:r>
            <a:r>
              <a:rPr lang="de-DE" sz="1500">
                <a:solidFill>
                  <a:srgbClr val="000000"/>
                </a:solidFill>
              </a:rPr>
              <a:t> </a:t>
            </a:r>
            <a:fld id="{AAB03354-14B3-40D4-87C8-74589AC112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37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FE4B9-8908-4D5A-A213-C0A9D5B7523E}" type="datetime1">
              <a:rPr lang="tr-TR" altLang="en-US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 altLang="en-US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ECA3-8013-4D5B-8F4D-C58FCB5F0823}" type="slidenum">
              <a:rPr lang="tr-T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3" name="2 Serbest Form"/>
          <p:cNvSpPr>
            <a:spLocks/>
          </p:cNvSpPr>
          <p:nvPr/>
        </p:nvSpPr>
        <p:spPr bwMode="auto">
          <a:xfrm rot="21435692">
            <a:off x="-20859" y="219934"/>
            <a:ext cx="9162797" cy="6477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12 Serbest Form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36513"/>
            <a:ext cx="9156701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1325" y="981075"/>
            <a:ext cx="3103563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23"/>
          <p:cNvSpPr>
            <a:spLocks/>
          </p:cNvSpPr>
          <p:nvPr userDrawn="1"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 userDrawn="1"/>
        </p:nvSpPr>
        <p:spPr bwMode="auto">
          <a:xfrm>
            <a:off x="1403350" y="2852738"/>
            <a:ext cx="6408738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tr-TR" sz="2000" b="1">
                <a:solidFill>
                  <a:srgbClr val="013A81"/>
                </a:solidFill>
              </a:rPr>
              <a:t>T.C. ÇALIŞMA VE SOSYAL GÜVENLİK BAKANLIĞI</a:t>
            </a:r>
          </a:p>
          <a:p>
            <a:pPr algn="ctr" eaLnBrk="1" hangingPunct="1">
              <a:defRPr/>
            </a:pPr>
            <a:endParaRPr lang="tr-TR">
              <a:solidFill>
                <a:srgbClr val="013A81"/>
              </a:solidFill>
            </a:endParaRPr>
          </a:p>
          <a:p>
            <a:pPr algn="ctr" eaLnBrk="1" hangingPunct="1">
              <a:defRPr/>
            </a:pPr>
            <a:r>
              <a:rPr lang="tr-TR">
                <a:solidFill>
                  <a:srgbClr val="013A81"/>
                </a:solidFill>
              </a:rPr>
              <a:t>İŞ SAĞLIĞI VE GÜVENLİĞİ GENEL MÜDÜRLÜĞÜ</a:t>
            </a:r>
          </a:p>
        </p:txBody>
      </p:sp>
      <p:sp>
        <p:nvSpPr>
          <p:cNvPr id="8" name="3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E73609AA-8150-44DC-A89B-7447978FCFC1}" type="datetimeFigureOut">
              <a:rPr lang="tr-TR"/>
              <a:pPr>
                <a:defRPr/>
              </a:pPr>
              <a:t>16.02.2018</a:t>
            </a:fld>
            <a:endParaRPr lang="tr-TR"/>
          </a:p>
        </p:txBody>
      </p:sp>
      <p:sp>
        <p:nvSpPr>
          <p:cNvPr id="9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548AEAE4-D05A-4CC1-868B-5370099DDD6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838681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DF79-7850-4BB3-A9A6-DA93FB7B265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75407-E367-4D24-97E7-AD61A0409C0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6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D8C4-AFBA-4C4D-BE48-24BF5119D90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F42DE-6A5E-49A5-B5B2-A0EE6FF2C36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72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556D4-6EBC-40FE-AA11-C14990A28D4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7B88-F42C-405A-9EE5-4D4FCFB3938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57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654D-191D-4993-A848-279DE3BDBE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60CD-37EC-489C-AFD2-51816360271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17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FDAC-9E26-4120-A2C1-48CFCABF512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C840-0A49-48C2-9948-E0405C22A9C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5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6279B-003F-4653-A55B-F471F7009DCA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DBEB4-5C90-406E-AD14-9D3A55ACAEF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03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A747-5B6C-4365-9913-34A3CF914E93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060F-8905-4B2C-88C7-7CF6F2DBBDE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10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7331-C506-44C4-B7AD-9C94432F7F6C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1F30-606E-489D-B237-65C7F37E30D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51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5EDA3-3DA1-4F83-89E5-B1A5441C47DE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8550-EFCD-4BD1-A0A0-FEFEBC95B86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46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2FEC-6DFE-4238-B04E-DED78EC7B81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36D1D-DE48-4F0B-9AA6-53D807255591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2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Serbest Form"/>
          <p:cNvSpPr>
            <a:spLocks/>
          </p:cNvSpPr>
          <p:nvPr userDrawn="1"/>
        </p:nvSpPr>
        <p:spPr bwMode="auto">
          <a:xfrm>
            <a:off x="4381500" y="-15875"/>
            <a:ext cx="4762500" cy="638175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6" name="Freeform 27"/>
          <p:cNvSpPr>
            <a:spLocks/>
          </p:cNvSpPr>
          <p:nvPr userDrawn="1"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12 Serbest Form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28575"/>
            <a:ext cx="9156701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1 Serbest Form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14288"/>
            <a:ext cx="9137651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logo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15888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2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72F2D-111D-45A7-AFDF-C2754E841979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  <p:pic>
        <p:nvPicPr>
          <p:cNvPr id="13" name="Picture 6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" y="5877272"/>
            <a:ext cx="792898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207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82B31-C40A-4D6F-A7FA-2DF50C038A6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CD6BF-C031-45F0-A520-2D219584A7A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77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Başlık, Metin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572B2-928F-4B60-B4BA-1FAEC9B678B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24CF-DE34-430F-8F4D-7C0D1E9E6EEB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70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409" y="1322079"/>
            <a:ext cx="8194990" cy="47420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03424" y="2058854"/>
            <a:ext cx="8194990" cy="3616629"/>
          </a:xfrm>
        </p:spPr>
        <p:txBody>
          <a:bodyPr/>
          <a:lstStyle>
            <a:lvl1pPr algn="ctr"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C9A43-F36F-4DFD-B83A-D5811BECDE77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Seite</a:t>
            </a:r>
            <a:r>
              <a:rPr lang="de-DE" sz="1500">
                <a:solidFill>
                  <a:srgbClr val="000000"/>
                </a:solidFill>
              </a:rPr>
              <a:t> </a:t>
            </a:r>
            <a:fld id="{AAB03354-14B3-40D4-87C8-74589AC112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12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FE4B9-8908-4D5A-A213-C0A9D5B7523E}" type="datetime1">
              <a:rPr lang="tr-TR" altLang="en-US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 altLang="en-US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ECA3-8013-4D5B-8F4D-C58FCB5F0823}" type="slidenum">
              <a:rPr lang="tr-T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09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DF79-7850-4BB3-A9A6-DA93FB7B265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75407-E367-4D24-97E7-AD61A0409C0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1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D8C4-AFBA-4C4D-BE48-24BF5119D90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F42DE-6A5E-49A5-B5B2-A0EE6FF2C36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16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556D4-6EBC-40FE-AA11-C14990A28D4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7B88-F42C-405A-9EE5-4D4FCFB3938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17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654D-191D-4993-A848-279DE3BDBE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60CD-37EC-489C-AFD2-51816360271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14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FDAC-9E26-4120-A2C1-48CFCABF512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C840-0A49-48C2-9948-E0405C22A9C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59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6279B-003F-4653-A55B-F471F7009DCA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DBEB4-5C90-406E-AD14-9D3A55ACAEF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9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22C99-C5F5-4DF8-B0F2-738C9B07788F}" type="datetime1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16.02.2018</a:t>
            </a:fld>
            <a:endParaRPr lang="en-US" dirty="0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AB38F-2CAC-4B63-A05B-CF4CCC27826D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30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A747-5B6C-4365-9913-34A3CF914E93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060F-8905-4B2C-88C7-7CF6F2DBBDE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21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7331-C506-44C4-B7AD-9C94432F7F6C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1F30-606E-489D-B237-65C7F37E30D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69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5EDA3-3DA1-4F83-89E5-B1A5441C47DE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8550-EFCD-4BD1-A0A0-FEFEBC95B86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3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2FEC-6DFE-4238-B04E-DED78EC7B81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36D1D-DE48-4F0B-9AA6-53D807255591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66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82B31-C40A-4D6F-A7FA-2DF50C038A6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CD6BF-C031-45F0-A520-2D219584A7A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0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Başlık, Metin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572B2-928F-4B60-B4BA-1FAEC9B678B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24CF-DE34-430F-8F4D-7C0D1E9E6EEB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76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409" y="1322079"/>
            <a:ext cx="8194990" cy="47420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03424" y="2058854"/>
            <a:ext cx="8194990" cy="3616629"/>
          </a:xfrm>
        </p:spPr>
        <p:txBody>
          <a:bodyPr/>
          <a:lstStyle>
            <a:lvl1pPr algn="ctr"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C9A43-F36F-4DFD-B83A-D5811BECDE77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Seite</a:t>
            </a:r>
            <a:r>
              <a:rPr lang="de-DE" sz="1500">
                <a:solidFill>
                  <a:srgbClr val="000000"/>
                </a:solidFill>
              </a:rPr>
              <a:t> </a:t>
            </a:r>
            <a:fld id="{AAB03354-14B3-40D4-87C8-74589AC112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74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FE4B9-8908-4D5A-A213-C0A9D5B7523E}" type="datetime1">
              <a:rPr lang="tr-TR" altLang="en-US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 altLang="en-US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ECA3-8013-4D5B-8F4D-C58FCB5F0823}" type="slidenum">
              <a:rPr lang="tr-T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26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DF79-7850-4BB3-A9A6-DA93FB7B265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75407-E367-4D24-97E7-AD61A0409C0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10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D8C4-AFBA-4C4D-BE48-24BF5119D90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F42DE-6A5E-49A5-B5B2-A0EE6FF2C36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7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92CD-EA58-431A-BC13-287832DB7E11}" type="datetime1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16.02.2018</a:t>
            </a:fld>
            <a:endParaRPr lang="en-US" dirty="0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1735A-94D5-4906-BD00-CD7FFC497C70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3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556D4-6EBC-40FE-AA11-C14990A28D4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7B88-F42C-405A-9EE5-4D4FCFB3938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02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654D-191D-4993-A848-279DE3BDBE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60CD-37EC-489C-AFD2-51816360271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34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FDAC-9E26-4120-A2C1-48CFCABF512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C840-0A49-48C2-9948-E0405C22A9C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48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6279B-003F-4653-A55B-F471F7009DCA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DBEB4-5C90-406E-AD14-9D3A55ACAEF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31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A747-5B6C-4365-9913-34A3CF914E93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060F-8905-4B2C-88C7-7CF6F2DBBDE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55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7331-C506-44C4-B7AD-9C94432F7F6C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1F30-606E-489D-B237-65C7F37E30D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260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5EDA3-3DA1-4F83-89E5-B1A5441C47DE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8550-EFCD-4BD1-A0A0-FEFEBC95B86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67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2FEC-6DFE-4238-B04E-DED78EC7B81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36D1D-DE48-4F0B-9AA6-53D807255591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69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82B31-C40A-4D6F-A7FA-2DF50C038A6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CD6BF-C031-45F0-A520-2D219584A7A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964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Başlık, Metin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572B2-928F-4B60-B4BA-1FAEC9B678B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24CF-DE34-430F-8F4D-7C0D1E9E6EEB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2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9DD20-C559-4840-BBDB-12126A9DAA6F}" type="datetime1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16.02.2018</a:t>
            </a:fld>
            <a:endParaRPr lang="en-US" dirty="0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2CDB7-B8CC-4B69-A1D9-4267FB36EBEE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308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409" y="1322079"/>
            <a:ext cx="8194990" cy="47420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03424" y="2058854"/>
            <a:ext cx="8194990" cy="3616629"/>
          </a:xfrm>
        </p:spPr>
        <p:txBody>
          <a:bodyPr/>
          <a:lstStyle>
            <a:lvl1pPr algn="ctr"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C9A43-F36F-4DFD-B83A-D5811BECDE77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Seite</a:t>
            </a:r>
            <a:r>
              <a:rPr lang="de-DE" sz="1500">
                <a:solidFill>
                  <a:srgbClr val="000000"/>
                </a:solidFill>
              </a:rPr>
              <a:t> </a:t>
            </a:r>
            <a:fld id="{AAB03354-14B3-40D4-87C8-74589AC112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34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FE4B9-8908-4D5A-A213-C0A9D5B7523E}" type="datetime1">
              <a:rPr lang="tr-TR" altLang="en-US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 altLang="en-US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ECA3-8013-4D5B-8F4D-C58FCB5F0823}" type="slidenum">
              <a:rPr lang="tr-T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23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6DF79-7850-4BB3-A9A6-DA93FB7B265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75407-E367-4D24-97E7-AD61A0409C0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019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D8C4-AFBA-4C4D-BE48-24BF5119D90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F42DE-6A5E-49A5-B5B2-A0EE6FF2C36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019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556D4-6EBC-40FE-AA11-C14990A28D4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7B88-F42C-405A-9EE5-4D4FCFB3938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07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654D-191D-4993-A848-279DE3BDBE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60CD-37EC-489C-AFD2-518163602713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931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FDAC-9E26-4120-A2C1-48CFCABF5129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C840-0A49-48C2-9948-E0405C22A9C9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346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6279B-003F-4653-A55B-F471F7009DCA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DBEB4-5C90-406E-AD14-9D3A55ACAEF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07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BA747-5B6C-4365-9913-34A3CF914E93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2060F-8905-4B2C-88C7-7CF6F2DBBDE4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40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7331-C506-44C4-B7AD-9C94432F7F6C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71F30-606E-489D-B237-65C7F37E30D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36272-1D39-4AB7-AF1E-9087C4E809AC}" type="datetime1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16.02.2018</a:t>
            </a:fld>
            <a:endParaRPr lang="en-US" dirty="0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A2D4D-AAAF-4DA1-9C3D-E0B9D77EDFEF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8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5EDA3-3DA1-4F83-89E5-B1A5441C47DE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8550-EFCD-4BD1-A0A0-FEFEBC95B862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660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2FEC-6DFE-4238-B04E-DED78EC7B81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36D1D-DE48-4F0B-9AA6-53D807255591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067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82B31-C40A-4D6F-A7FA-2DF50C038A66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CD6BF-C031-45F0-A520-2D219584A7A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329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Başlık, Metin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572B2-928F-4B60-B4BA-1FAEC9B678B5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24CF-DE34-430F-8F4D-7C0D1E9E6EEB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162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409" y="1322079"/>
            <a:ext cx="8194990" cy="47420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503424" y="2058854"/>
            <a:ext cx="8194990" cy="3616629"/>
          </a:xfrm>
        </p:spPr>
        <p:txBody>
          <a:bodyPr/>
          <a:lstStyle>
            <a:lvl1pPr algn="ctr">
              <a:defRPr sz="1600" baseline="0"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C9A43-F36F-4DFD-B83A-D5811BECDE77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Seite</a:t>
            </a:r>
            <a:r>
              <a:rPr lang="de-DE" sz="1500">
                <a:solidFill>
                  <a:srgbClr val="000000"/>
                </a:solidFill>
              </a:rPr>
              <a:t> </a:t>
            </a:r>
            <a:fld id="{AAB03354-14B3-40D4-87C8-74589AC112C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87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FE4B9-8908-4D5A-A213-C0A9D5B7523E}" type="datetime1">
              <a:rPr lang="tr-TR" altLang="en-US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 altLang="en-US">
              <a:solidFill>
                <a:srgbClr val="000000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ECA3-8013-4D5B-8F4D-C58FCB5F0823}" type="slidenum">
              <a:rPr lang="tr-T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27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5" name="7 Serbest Form"/>
          <p:cNvSpPr>
            <a:spLocks/>
          </p:cNvSpPr>
          <p:nvPr/>
        </p:nvSpPr>
        <p:spPr bwMode="auto">
          <a:xfrm rot="21435692">
            <a:off x="-20859" y="219935"/>
            <a:ext cx="9162797" cy="6477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966"/>
              </a:cxn>
              <a:cxn ang="0">
                <a:pos x="1608" y="282"/>
              </a:cxn>
              <a:cxn ang="0">
                <a:pos x="4110" y="1008"/>
              </a:cxn>
              <a:cxn ang="0">
                <a:pos x="5772" y="0"/>
              </a:cxn>
            </a:cxnLst>
            <a:rect l="0" t="0" r="0" b="0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6" name="12 Serbest Form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6513"/>
            <a:ext cx="9156701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95350"/>
            <a:ext cx="18732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23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392363" y="1862138"/>
            <a:ext cx="4360862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tr-TR" sz="1200" smtClean="0">
                <a:solidFill>
                  <a:srgbClr val="013A81"/>
                </a:solidFill>
              </a:rPr>
              <a:t>T.C. ÇALIŞMA VE SOSYAL GÜVENLİK BAKANLIĞI</a:t>
            </a:r>
          </a:p>
          <a:p>
            <a:pPr algn="ctr" eaLnBrk="1" hangingPunct="1">
              <a:defRPr/>
            </a:pPr>
            <a:r>
              <a:rPr lang="tr-TR" sz="1400" b="1" smtClean="0">
                <a:solidFill>
                  <a:srgbClr val="013A81"/>
                </a:solidFill>
              </a:rPr>
              <a:t>İŞ SAĞLIĞI VE GÜVENLİĞİ GENEL MÜDÜRLÜĞÜ</a:t>
            </a:r>
          </a:p>
        </p:txBody>
      </p:sp>
      <p:sp>
        <p:nvSpPr>
          <p:cNvPr id="54283" name="8 Başlık Yer Tutucusu"/>
          <p:cNvSpPr>
            <a:spLocks noGrp="1"/>
          </p:cNvSpPr>
          <p:nvPr>
            <p:ph type="ctrTitle"/>
          </p:nvPr>
        </p:nvSpPr>
        <p:spPr>
          <a:xfrm>
            <a:off x="685800" y="2492377"/>
            <a:ext cx="7772400" cy="1108075"/>
          </a:xfrm>
        </p:spPr>
        <p:txBody>
          <a:bodyPr tIns="45720" anchor="b"/>
          <a:lstStyle>
            <a:lvl1pPr algn="ctr">
              <a:defRPr smtClean="0">
                <a:solidFill>
                  <a:srgbClr val="013A8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</a:p>
        </p:txBody>
      </p:sp>
      <p:sp>
        <p:nvSpPr>
          <p:cNvPr id="54284" name="29 Metin Yer Tutucusu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mtClean="0"/>
            </a:lvl1pPr>
          </a:lstStyle>
          <a:p>
            <a:r>
              <a:rPr lang="tr-TR" smtClean="0"/>
              <a:t>Asıl alt başlık stilini düzenlemek için tıklatın</a:t>
            </a:r>
          </a:p>
        </p:txBody>
      </p:sp>
      <p:sp>
        <p:nvSpPr>
          <p:cNvPr id="12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13A81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BDBDFE01-9F93-46D9-A1FD-077714D3D11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7952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124075" y="3509963"/>
          <a:ext cx="700881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6" name="Image" r:id="rId3" imgW="4510667" imgH="2157806" progId="">
                  <p:embed/>
                </p:oleObj>
              </mc:Choice>
              <mc:Fallback>
                <p:oleObj name="Image" r:id="rId3" imgW="4510667" imgH="21578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509963"/>
                        <a:ext cx="7008813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7 Serbest Form"/>
          <p:cNvSpPr>
            <a:spLocks/>
          </p:cNvSpPr>
          <p:nvPr/>
        </p:nvSpPr>
        <p:spPr bwMode="auto">
          <a:xfrm>
            <a:off x="4381500" y="-15875"/>
            <a:ext cx="4762500" cy="638175"/>
          </a:xfrm>
          <a:custGeom>
            <a:avLst/>
            <a:gdLst>
              <a:gd name="T0" fmla="*/ 0 w 3000"/>
              <a:gd name="T1" fmla="*/ 0 h 595"/>
              <a:gd name="T2" fmla="*/ 2147483647 w 3000"/>
              <a:gd name="T3" fmla="*/ 2147483647 h 595"/>
              <a:gd name="T4" fmla="*/ 2147483647 w 3000"/>
              <a:gd name="T5" fmla="*/ 2147483647 h 595"/>
              <a:gd name="T6" fmla="*/ 2147483647 w 3000"/>
              <a:gd name="T7" fmla="*/ 2147483647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13A81"/>
              </a:gs>
              <a:gs pos="100000">
                <a:srgbClr val="00AEEB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-44450" y="-26988"/>
            <a:ext cx="9202738" cy="1257301"/>
          </a:xfrm>
          <a:custGeom>
            <a:avLst/>
            <a:gdLst>
              <a:gd name="T0" fmla="*/ 0 w 5797"/>
              <a:gd name="T1" fmla="*/ 0 h 792"/>
              <a:gd name="T2" fmla="*/ 2147483647 w 5797"/>
              <a:gd name="T3" fmla="*/ 0 h 792"/>
              <a:gd name="T4" fmla="*/ 2147483647 w 5797"/>
              <a:gd name="T5" fmla="*/ 2147483647 h 792"/>
              <a:gd name="T6" fmla="*/ 2147483647 w 5797"/>
              <a:gd name="T7" fmla="*/ 2147483647 h 792"/>
              <a:gd name="T8" fmla="*/ 2147483647 w 5797"/>
              <a:gd name="T9" fmla="*/ 2147483647 h 792"/>
              <a:gd name="T10" fmla="*/ 2147483647 w 5797"/>
              <a:gd name="T11" fmla="*/ 2147483647 h 792"/>
              <a:gd name="T12" fmla="*/ 2147483647 w 5797"/>
              <a:gd name="T13" fmla="*/ 2147483647 h 792"/>
              <a:gd name="T14" fmla="*/ 2147483647 w 5797"/>
              <a:gd name="T15" fmla="*/ 2147483647 h 792"/>
              <a:gd name="T16" fmla="*/ 0 w 5797"/>
              <a:gd name="T17" fmla="*/ 0 h 7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97" h="792">
                <a:moveTo>
                  <a:pt x="0" y="0"/>
                </a:moveTo>
                <a:cubicBezTo>
                  <a:pt x="0" y="0"/>
                  <a:pt x="1216" y="0"/>
                  <a:pt x="2433" y="0"/>
                </a:cubicBezTo>
                <a:cubicBezTo>
                  <a:pt x="3072" y="166"/>
                  <a:pt x="3394" y="249"/>
                  <a:pt x="3791" y="315"/>
                </a:cubicBezTo>
                <a:cubicBezTo>
                  <a:pt x="4188" y="381"/>
                  <a:pt x="4480" y="411"/>
                  <a:pt x="4814" y="396"/>
                </a:cubicBezTo>
                <a:cubicBezTo>
                  <a:pt x="5148" y="381"/>
                  <a:pt x="5532" y="295"/>
                  <a:pt x="5797" y="227"/>
                </a:cubicBezTo>
                <a:cubicBezTo>
                  <a:pt x="5797" y="413"/>
                  <a:pt x="5797" y="600"/>
                  <a:pt x="5797" y="600"/>
                </a:cubicBezTo>
                <a:cubicBezTo>
                  <a:pt x="5260" y="615"/>
                  <a:pt x="3540" y="286"/>
                  <a:pt x="2575" y="318"/>
                </a:cubicBezTo>
                <a:cubicBezTo>
                  <a:pt x="1610" y="350"/>
                  <a:pt x="369" y="613"/>
                  <a:pt x="7" y="792"/>
                </a:cubicBezTo>
                <a:cubicBezTo>
                  <a:pt x="7" y="497"/>
                  <a:pt x="0" y="0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013A81"/>
              </a:gs>
              <a:gs pos="100000">
                <a:srgbClr val="00AEE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solidFill>
                <a:prstClr val="white"/>
              </a:solidFill>
            </a:endParaRPr>
          </a:p>
        </p:txBody>
      </p:sp>
      <p:pic>
        <p:nvPicPr>
          <p:cNvPr id="7" name="12 Serbest Form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8575"/>
            <a:ext cx="9156701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Serbest Form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288"/>
            <a:ext cx="9137651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log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3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6BDC-DAFB-4BF0-A3E8-FD1114FDC3B0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  <p:pic>
        <p:nvPicPr>
          <p:cNvPr id="11" name="Picture 6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" y="5877272"/>
            <a:ext cx="792898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563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CB9A9-B6CB-4AF1-A9C0-0A57B6F7F030}" type="datetime1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16.02.2018</a:t>
            </a:fld>
            <a:endParaRPr lang="en-US" dirty="0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197B-061E-4EB0-828E-4D1E4D0E08C2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 dirty="0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6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03DCB3-685D-42BF-9323-BD123D934EC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7" r:id="rId1"/>
    <p:sldLayoutId id="2147484138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B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13A81"/>
        </a:buClr>
        <a:buSzPct val="95000"/>
        <a:buFont typeface="Wingdings 2" pitchFamily="18" charset="2"/>
        <a:buChar char=""/>
        <a:defRPr sz="2600" kern="1200">
          <a:solidFill>
            <a:srgbClr val="013A8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400" kern="1200">
          <a:solidFill>
            <a:srgbClr val="013A8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100" kern="1200">
          <a:solidFill>
            <a:srgbClr val="013A8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D39DB15-7B86-406C-900E-A6C2A81A42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algn="ctr"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E9B430F-22B3-48E9-A3CD-740A4001371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7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  <p:sldLayoutId id="214748431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03DCB3-685D-42BF-9323-BD123D934ECE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11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6" r:id="rId1"/>
    <p:sldLayoutId id="2147484317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B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13A81"/>
        </a:buClr>
        <a:buSzPct val="95000"/>
        <a:buFont typeface="Wingdings 2" pitchFamily="18" charset="2"/>
        <a:buChar char=""/>
        <a:defRPr sz="2600" kern="1200">
          <a:solidFill>
            <a:srgbClr val="013A8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400" kern="1200">
          <a:solidFill>
            <a:srgbClr val="013A8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100" kern="1200">
          <a:solidFill>
            <a:srgbClr val="013A8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27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0363C6-009C-4320-8E1E-6BF5F0E717C3}" type="datetimeFigureOut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1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  <p:sp>
        <p:nvSpPr>
          <p:cNvPr id="1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A09F53-C26C-4C76-A09A-D02E54837D1B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11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B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13A81"/>
        </a:buClr>
        <a:buSzPct val="95000"/>
        <a:buFont typeface="Wingdings 2" pitchFamily="18" charset="2"/>
        <a:buChar char=""/>
        <a:defRPr sz="2600" kern="1200">
          <a:solidFill>
            <a:srgbClr val="013A8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400" kern="1200">
          <a:solidFill>
            <a:srgbClr val="013A8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100" kern="1200">
          <a:solidFill>
            <a:srgbClr val="013A8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03DCB3-685D-42BF-9323-BD123D934ECE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15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3" r:id="rId1"/>
    <p:sldLayoutId id="2147484224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B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13A81"/>
        </a:buClr>
        <a:buSzPct val="95000"/>
        <a:buFont typeface="Wingdings 2" pitchFamily="18" charset="2"/>
        <a:buChar char=""/>
        <a:defRPr sz="2600" kern="1200">
          <a:solidFill>
            <a:srgbClr val="013A8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400" kern="1200">
          <a:solidFill>
            <a:srgbClr val="013A8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100" kern="1200">
          <a:solidFill>
            <a:srgbClr val="013A8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03DCB3-685D-42BF-9323-BD123D934ECE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39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6" r:id="rId1"/>
    <p:sldLayoutId id="2147484227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B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13A81"/>
        </a:buClr>
        <a:buSzPct val="95000"/>
        <a:buFont typeface="Wingdings 2" pitchFamily="18" charset="2"/>
        <a:buChar char=""/>
        <a:defRPr sz="2600" kern="1200">
          <a:solidFill>
            <a:srgbClr val="013A8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400" kern="1200">
          <a:solidFill>
            <a:srgbClr val="013A8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100" kern="1200">
          <a:solidFill>
            <a:srgbClr val="013A8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03DCB3-685D-42BF-9323-BD123D934ECE}" type="slidenum">
              <a:rPr lang="tr-TR">
                <a:solidFill>
                  <a:srgbClr val="DEDE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EDE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84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5" r:id="rId1"/>
    <p:sldLayoutId id="2147484236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AEEB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0AEEB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13A81"/>
        </a:buClr>
        <a:buSzPct val="95000"/>
        <a:buFont typeface="Wingdings 2" pitchFamily="18" charset="2"/>
        <a:buChar char=""/>
        <a:defRPr sz="2600" kern="1200">
          <a:solidFill>
            <a:srgbClr val="013A8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400" kern="1200">
          <a:solidFill>
            <a:srgbClr val="013A8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100" kern="1200">
          <a:solidFill>
            <a:srgbClr val="013A8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EEB"/>
        </a:buClr>
        <a:buFont typeface="Wingdings 2" pitchFamily="18" charset="2"/>
        <a:buChar char=""/>
        <a:defRPr sz="2000" kern="1200">
          <a:solidFill>
            <a:srgbClr val="013A8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D39DB15-7B86-406C-900E-A6C2A81A42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algn="ctr"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E9B430F-22B3-48E9-A3CD-740A4001371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8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D39DB15-7B86-406C-900E-A6C2A81A42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algn="ctr"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E9B430F-22B3-48E9-A3CD-740A4001371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0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  <p:sldLayoutId id="2147484268" r:id="rId13"/>
    <p:sldLayoutId id="214748426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D39DB15-7B86-406C-900E-A6C2A81A42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algn="ctr"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E9B430F-22B3-48E9-A3CD-740A4001371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5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D39DB15-7B86-406C-900E-A6C2A81A4208}" type="datetime1">
              <a:rPr lang="tr-TR">
                <a:solidFill>
                  <a:srgbClr val="000000"/>
                </a:solidFill>
              </a:rPr>
              <a:pPr>
                <a:defRPr/>
              </a:pPr>
              <a:t>16.02.2018</a:t>
            </a:fld>
            <a:endParaRPr lang="tr-T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 algn="ctr">
              <a:defRPr/>
            </a:pPr>
            <a:r>
              <a:rPr lang="tr-TR">
                <a:solidFill>
                  <a:srgbClr val="000000"/>
                </a:solidFill>
              </a:rPr>
              <a:t>Kaynak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E9B430F-22B3-48E9-A3CD-740A4001371E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4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  <p:sldLayoutId id="214748429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frm=1&amp;source=images&amp;cd=&amp;cad=rja&amp;docid=oqwAxncu69I_lM&amp;tbnid=ShTPC--MhbvuKM:&amp;ved=0CAUQjRw&amp;url=http://www.glsisguvenligi.com/Asbest&amp;ei=zChbUZuDOISNtAaGrYGIAw&amp;bvm=bv.44697112,d.bGE&amp;psig=AFQjCNHdNQywBUCKaf5My_2a9cBzTb5qBQ&amp;ust=136501503595245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gif"/><Relationship Id="rId5" Type="http://schemas.microsoft.com/office/2007/relationships/hdphoto" Target="../media/hdphoto4.wdp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95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94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9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0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09.jpg"/><Relationship Id="rId5" Type="http://schemas.openxmlformats.org/officeDocument/2006/relationships/image" Target="../media/image108.gif"/><Relationship Id="rId4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14.png"/><Relationship Id="rId11" Type="http://schemas.microsoft.com/office/2007/relationships/hdphoto" Target="../media/hdphoto5.wdp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28.png"/><Relationship Id="rId5" Type="http://schemas.openxmlformats.org/officeDocument/2006/relationships/image" Target="../media/image127.jp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Relationship Id="rId9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ctrTitle"/>
          </p:nvPr>
        </p:nvSpPr>
        <p:spPr>
          <a:xfrm>
            <a:off x="3390462" y="2780928"/>
            <a:ext cx="5472609" cy="1800225"/>
          </a:xfrm>
        </p:spPr>
        <p:txBody>
          <a:bodyPr/>
          <a:lstStyle/>
          <a:p>
            <a:pPr algn="r"/>
            <a:r>
              <a:rPr lang="tr-TR" sz="4000" dirty="0" smtClean="0">
                <a:solidFill>
                  <a:srgbClr val="00B050"/>
                </a:solidFill>
                <a:latin typeface="Bookman Old Style" pitchFamily="18" charset="0"/>
              </a:rPr>
              <a:t>KENTSEL DÖNÜŞÜM ÇALIŞMALARI VE </a:t>
            </a:r>
            <a:br>
              <a:rPr lang="tr-TR" sz="4000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tr-TR" sz="4000" dirty="0" smtClean="0">
                <a:solidFill>
                  <a:srgbClr val="00B050"/>
                </a:solidFill>
                <a:latin typeface="Bookman Old Style" pitchFamily="18" charset="0"/>
              </a:rPr>
              <a:t>ASBEST RİSKİ</a:t>
            </a:r>
            <a:endParaRPr lang="tr-TR" sz="4000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>
          <a:xfrm>
            <a:off x="5062412" y="5013201"/>
            <a:ext cx="3897014" cy="1008062"/>
          </a:xfrm>
        </p:spPr>
        <p:txBody>
          <a:bodyPr/>
          <a:lstStyle/>
          <a:p>
            <a:pPr algn="r" eaLnBrk="1" hangingPunct="1"/>
            <a:r>
              <a:rPr lang="tr-TR" sz="2400" b="1" i="1" dirty="0">
                <a:solidFill>
                  <a:srgbClr val="002060"/>
                </a:solidFill>
              </a:rPr>
              <a:t>Şengül COŞAR</a:t>
            </a:r>
          </a:p>
          <a:p>
            <a:pPr algn="r" eaLnBrk="1" hangingPunct="1"/>
            <a:r>
              <a:rPr lang="tr-TR" sz="2000" i="1" dirty="0">
                <a:solidFill>
                  <a:srgbClr val="002060"/>
                </a:solidFill>
              </a:rPr>
              <a:t>İSG Uzmanı</a:t>
            </a:r>
          </a:p>
          <a:p>
            <a:pPr algn="r" eaLnBrk="1" hangingPunct="1"/>
            <a:r>
              <a:rPr lang="tr-TR" sz="2400" i="1" dirty="0" err="1" smtClean="0">
                <a:solidFill>
                  <a:srgbClr val="002060"/>
                </a:solidFill>
              </a:rPr>
              <a:t>Çevre&amp;Maden</a:t>
            </a:r>
            <a:r>
              <a:rPr lang="tr-TR" sz="2400" i="1" dirty="0" smtClean="0">
                <a:solidFill>
                  <a:srgbClr val="002060"/>
                </a:solidFill>
              </a:rPr>
              <a:t> </a:t>
            </a:r>
            <a:r>
              <a:rPr lang="tr-TR" sz="2400" i="1" dirty="0" err="1" smtClean="0">
                <a:solidFill>
                  <a:srgbClr val="002060"/>
                </a:solidFill>
              </a:rPr>
              <a:t>Yük.Müh</a:t>
            </a:r>
            <a:r>
              <a:rPr lang="tr-TR" sz="2400" i="1" dirty="0" smtClean="0">
                <a:solidFill>
                  <a:srgbClr val="002060"/>
                </a:solidFill>
              </a:rPr>
              <a:t>.</a:t>
            </a:r>
            <a:endParaRPr lang="tr-TR" sz="2400" i="1" dirty="0">
              <a:solidFill>
                <a:srgbClr val="002060"/>
              </a:solidFill>
            </a:endParaRPr>
          </a:p>
        </p:txBody>
      </p:sp>
      <p:pic>
        <p:nvPicPr>
          <p:cNvPr id="32770" name="Picture 2" descr="asbestos ile ilgili görsel sonuc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50000" r="5482" b="20522"/>
          <a:stretch/>
        </p:blipFill>
        <p:spPr bwMode="auto">
          <a:xfrm>
            <a:off x="0" y="4963480"/>
            <a:ext cx="2699791" cy="1894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60" y="1978491"/>
            <a:ext cx="36004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040560" cy="44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590465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68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4" y="0"/>
            <a:ext cx="3435756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/>
        </p:blipFill>
        <p:spPr bwMode="auto">
          <a:xfrm>
            <a:off x="5220072" y="2060848"/>
            <a:ext cx="3923929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4896543" cy="500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Düz Ok Bağlayıcısı 8"/>
          <p:cNvCxnSpPr/>
          <p:nvPr/>
        </p:nvCxnSpPr>
        <p:spPr>
          <a:xfrm flipH="1">
            <a:off x="3188335" y="7842885"/>
            <a:ext cx="31750" cy="699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 flipH="1">
            <a:off x="2078990" y="9083675"/>
            <a:ext cx="424815" cy="3657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>
              <a:solidFill>
                <a:prstClr val="white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3733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1400" b="1" smtClean="0">
                <a:solidFill>
                  <a:prstClr val="white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lang="tr-TR" sz="110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tr-TR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" r="2885"/>
          <a:stretch/>
        </p:blipFill>
        <p:spPr bwMode="auto">
          <a:xfrm>
            <a:off x="-33637" y="-31536"/>
            <a:ext cx="4389614" cy="468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07" y="-31536"/>
            <a:ext cx="41910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70" y="1844824"/>
            <a:ext cx="5291150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6"/>
            <a:ext cx="3779912" cy="331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325"/>
            <a:ext cx="3779912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sim 5" descr="C:\Users\scosar\Desktop\İngiltere Eğitim Videoları\Benim Video ve Fotolar - Kopya\20170406_1359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3359" y="3274956"/>
            <a:ext cx="3341370" cy="377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83" y="1412776"/>
            <a:ext cx="361453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3648"/>
            <a:ext cx="302433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/>
          <a:stretch/>
        </p:blipFill>
        <p:spPr bwMode="auto">
          <a:xfrm>
            <a:off x="0" y="3388459"/>
            <a:ext cx="4352925" cy="349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14725"/>
            <a:ext cx="3190641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79" y="-24271"/>
            <a:ext cx="4533900" cy="335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5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 bwMode="auto">
          <a:xfrm>
            <a:off x="323528" y="743989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Asbestli Malzeme Örnekleri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Resim 4" descr="C:\Users\scosar\Desktop\İngiltere Eğitim Videoları\Benim Video ve Fotolar\20170406_1454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5" t="22454" r="11457" b="21990"/>
          <a:stretch/>
        </p:blipFill>
        <p:spPr bwMode="auto">
          <a:xfrm rot="5400000">
            <a:off x="68984" y="1552486"/>
            <a:ext cx="2770911" cy="2854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 descr="C:\Users\scosar\Desktop\İngiltere Eğitim Videoları\Benim Video ve Fotolar\20170406_1502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r="14616"/>
          <a:stretch/>
        </p:blipFill>
        <p:spPr bwMode="auto">
          <a:xfrm rot="5400000">
            <a:off x="2938254" y="2542862"/>
            <a:ext cx="3235960" cy="2781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sim 6" descr="C:\Users\scosar\Desktop\İngiltere Eğitim Videoları\Benim Video ve Fotolar\20170406_15021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19351" r="2183"/>
          <a:stretch/>
        </p:blipFill>
        <p:spPr bwMode="auto">
          <a:xfrm rot="5400000">
            <a:off x="6021011" y="3642994"/>
            <a:ext cx="3250565" cy="2822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35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C:\Users\scosar\Desktop\İngiltere Eğitim Videoları\Benim Video ve Fotolar\20170406_1505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9" t="15419" r="7987" b="27272"/>
          <a:stretch/>
        </p:blipFill>
        <p:spPr bwMode="auto">
          <a:xfrm rot="5400000">
            <a:off x="-507701" y="509541"/>
            <a:ext cx="3429001" cy="2409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sim 4" descr="C:\Users\scosar\Desktop\İngiltere Eğitim Videoları\Benim Video ve Fotolar\20170406_15032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 r="7234" b="11622"/>
          <a:stretch/>
        </p:blipFill>
        <p:spPr bwMode="auto">
          <a:xfrm rot="5400000">
            <a:off x="1586157" y="3800152"/>
            <a:ext cx="3451404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 descr="C:\Users\scosar\Desktop\İngiltere Eğitim Videoları\Benim Video ve Fotolar - Kopya\20170406_15053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13187" r="13055" b="16113"/>
          <a:stretch/>
        </p:blipFill>
        <p:spPr bwMode="auto">
          <a:xfrm rot="5400000">
            <a:off x="3901616" y="382353"/>
            <a:ext cx="3429000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sim 6" descr="C:\Users\scosar\Desktop\İngiltere Eğitim Videoları\Benim Video ve Fotolar\20170406_15043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6074" b="23303"/>
          <a:stretch/>
        </p:blipFill>
        <p:spPr bwMode="auto">
          <a:xfrm rot="5400000">
            <a:off x="6099298" y="3813301"/>
            <a:ext cx="3428999" cy="26604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10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033118"/>
              </p:ext>
            </p:extLst>
          </p:nvPr>
        </p:nvGraphicFramePr>
        <p:xfrm>
          <a:off x="-1" y="-1"/>
          <a:ext cx="9144000" cy="684859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30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95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445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İLÇE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PROJE ADI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ALAN (Ha)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TARİH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(</a:t>
                      </a:r>
                      <a:r>
                        <a:rPr lang="tr-TR" sz="1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Not: 19/10/2015 itibariyle)</a:t>
                      </a:r>
                    </a:p>
                    <a:p>
                      <a:pPr algn="ctr" fontAlgn="ctr"/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NÜFUS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TESPİT EDİLEN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YIKILAN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7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Bina Sayısı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Birim Sayısı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Bina Sayısı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Birim Sayısı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Ataşehir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İçerenköy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1,80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31.05.2015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336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49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88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Bağcılar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Çınar, İnönü, Sancaktepe,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Yavuzselim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22,07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31.08.2013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2516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195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195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888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Bağcılar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Göztepe,Kemalpaşa,Demirkapı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, Evren 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Mh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31,93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17.05.2013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12282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633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3369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Başakşehir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Ziyagökalp Mah.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41,00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06.05.2015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8290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985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2370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Bayrampaşa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Vatan Mah.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23,00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16.05.2013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10665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1086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5682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Beşiktaş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Etiler -Rumeli Hisarı Mah.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3,20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24.07.2013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Beyoğlu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Örnektepe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Sütlüce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2,50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04.11.2012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1000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65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203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Beyoğlu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Hacıhüsrev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(İstiklal Mah.)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8,80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04.11.2012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2460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259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615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888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Esenler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Atışalan Havaalanı ve Atışalan Tuna Mh.</a:t>
                      </a:r>
                      <a:endParaRPr lang="fi-FI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9,75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07.10.2012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7900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331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1567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254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1227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Esenler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Oruç Reis 1.Bölge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7,23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26.04.2013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9070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391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1988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888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Esenler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Oruçreis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(2) , Çiftehavuzlar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Mh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12,95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5575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209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1171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193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Gaziosmanpaşa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Bağlarbaşı Mah.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7,56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10.05.2015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2200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250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596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Gaziosmanpaşa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Sarıgöl-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Yenidoğan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mah.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33,17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10.05.2015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10900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2115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3080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390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390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14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GOP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Pazariçi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vd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M.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392,35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26.01.2013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66187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8370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22526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239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1047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15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Güngören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Tozkoparan M.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58,00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24.04.2013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18500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814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6436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16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Kadıköy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Fikirtepe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Vd.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Mh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134,00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31.05.2013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47655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6341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17728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894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3900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6132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17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Kadıköy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Merdivenköy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Mh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.(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Sahrayıcedit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Mh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.) (746 ada 1 parsel)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1,55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31.05.2015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400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133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18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Kartal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Kordonboyu</a:t>
                      </a:r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Mah.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14,02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12.10.2013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7996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134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2337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19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Kartal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Yunus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Mah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17,80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12.10.2013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3000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190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190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>
                          <a:solidFill>
                            <a:srgbClr val="002060"/>
                          </a:solidFill>
                          <a:effectLst/>
                        </a:rPr>
                        <a:t>20</a:t>
                      </a:r>
                      <a:endParaRPr lang="tr-TR" sz="1100" b="1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Küçükçekmece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Kanarya M.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9,20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06.02.2013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2960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255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985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21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Küçükçekmece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Fatih M.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8,00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07.02.2013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4500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124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1116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22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Pendik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Batı Mahallesi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54,32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06.09.2013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10000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465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5000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Pendik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Dumlupınar ve Orta Mah.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91,32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12.10.2013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13100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2387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4798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Pendik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Kaynarca </a:t>
                      </a:r>
                      <a:r>
                        <a:rPr lang="tr-TR" sz="10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Mah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5,24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09.11.2013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1500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393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Sarıyer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Derbent M. 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28,19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24.01.2013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7920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946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1600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Sarıyer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FSM M. (Armutlu)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140,62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20.01.2013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1750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3556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5400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27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Sultangazi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Cumhuriyet M.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18,50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06.02.2013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3750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109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1197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28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Tuzla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İçmeler M.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6,78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12.10.2013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342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373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373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29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Üsküdar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Burhaniye Mah.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1,77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12.10.2013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560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48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142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2154">
                <a:tc>
                  <a:txBody>
                    <a:bodyPr/>
                    <a:lstStyle/>
                    <a:p>
                      <a:pPr algn="r" fontAlgn="ctr"/>
                      <a:r>
                        <a:rPr lang="tr-TR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tr-TR" sz="11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Zeytinburnu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Sümer M.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3,80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10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25.01.2013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4152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156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>
                          <a:solidFill>
                            <a:srgbClr val="002060"/>
                          </a:solidFill>
                          <a:effectLst/>
                        </a:rPr>
                        <a:t>1250</a:t>
                      </a:r>
                      <a:endParaRPr lang="tr-TR" sz="1000" b="0" i="0" u="none" strike="noStrike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31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294</a:t>
                      </a:r>
                      <a:endParaRPr lang="tr-TR" sz="10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445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TOPLAM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1190,42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267466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30937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92634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1913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7254</a:t>
                      </a:r>
                      <a:endParaRPr lang="tr-TR" sz="1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1111" marR="1111" marT="1111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0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11560" y="4862338"/>
            <a:ext cx="8208911" cy="1539028"/>
          </a:xfrm>
        </p:spPr>
        <p:txBody>
          <a:bodyPr/>
          <a:lstStyle/>
          <a:p>
            <a:pPr algn="ctr"/>
            <a:endParaRPr lang="tr-TR" sz="2000" dirty="0" smtClean="0">
              <a:solidFill>
                <a:srgbClr val="002060"/>
              </a:solidFill>
            </a:endParaRPr>
          </a:p>
          <a:p>
            <a:pPr algn="ctr"/>
            <a:r>
              <a:rPr lang="tr-TR" sz="2000" b="1" dirty="0" smtClean="0">
                <a:solidFill>
                  <a:srgbClr val="002060"/>
                </a:solidFill>
              </a:rPr>
              <a:t>Beşiktaş </a:t>
            </a:r>
            <a:r>
              <a:rPr lang="tr-TR" sz="2000" b="1" dirty="0">
                <a:solidFill>
                  <a:srgbClr val="002060"/>
                </a:solidFill>
              </a:rPr>
              <a:t>ve </a:t>
            </a:r>
            <a:r>
              <a:rPr lang="tr-TR" sz="2000" b="1" dirty="0" smtClean="0">
                <a:solidFill>
                  <a:srgbClr val="002060"/>
                </a:solidFill>
              </a:rPr>
              <a:t>Kadıköy’de;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>
                <a:solidFill>
                  <a:srgbClr val="002060"/>
                </a:solidFill>
              </a:rPr>
              <a:t>Kazan dairelerinin conta ve izolasyonlarında </a:t>
            </a:r>
            <a:r>
              <a:rPr lang="tr-TR" sz="2000" dirty="0" smtClean="0">
                <a:solidFill>
                  <a:srgbClr val="002060"/>
                </a:solidFill>
              </a:rPr>
              <a:t>(</a:t>
            </a:r>
            <a:r>
              <a:rPr lang="tr-TR" sz="2000" dirty="0">
                <a:solidFill>
                  <a:srgbClr val="002060"/>
                </a:solidFill>
              </a:rPr>
              <a:t>G</a:t>
            </a:r>
            <a:r>
              <a:rPr lang="tr-TR" sz="2000" dirty="0" smtClean="0">
                <a:solidFill>
                  <a:srgbClr val="002060"/>
                </a:solidFill>
              </a:rPr>
              <a:t>elir </a:t>
            </a:r>
            <a:r>
              <a:rPr lang="tr-TR" sz="2000" dirty="0">
                <a:solidFill>
                  <a:srgbClr val="002060"/>
                </a:solidFill>
              </a:rPr>
              <a:t>seviyesi yüksek </a:t>
            </a:r>
            <a:r>
              <a:rPr lang="tr-TR" sz="2000" dirty="0" smtClean="0">
                <a:solidFill>
                  <a:srgbClr val="002060"/>
                </a:solidFill>
              </a:rPr>
              <a:t>bölgeler)</a:t>
            </a:r>
          </a:p>
          <a:p>
            <a:pPr algn="ctr"/>
            <a:r>
              <a:rPr lang="tr-TR" sz="2000" dirty="0">
                <a:solidFill>
                  <a:srgbClr val="002060"/>
                </a:solidFill>
              </a:rPr>
              <a:t/>
            </a:r>
            <a:br>
              <a:rPr lang="tr-TR" sz="2000" dirty="0">
                <a:solidFill>
                  <a:srgbClr val="002060"/>
                </a:solidFill>
              </a:rPr>
            </a:br>
            <a:r>
              <a:rPr lang="tr-TR" sz="2000" b="1" dirty="0">
                <a:solidFill>
                  <a:srgbClr val="002060"/>
                </a:solidFill>
              </a:rPr>
              <a:t>Diğer </a:t>
            </a:r>
            <a:r>
              <a:rPr lang="tr-TR" sz="2000" b="1" dirty="0" smtClean="0">
                <a:solidFill>
                  <a:srgbClr val="002060"/>
                </a:solidFill>
              </a:rPr>
              <a:t>ilçelerde;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>
                <a:solidFill>
                  <a:srgbClr val="002060"/>
                </a:solidFill>
              </a:rPr>
              <a:t>Marley ve </a:t>
            </a:r>
            <a:r>
              <a:rPr lang="tr-TR" sz="2000" dirty="0" err="1">
                <a:solidFill>
                  <a:srgbClr val="002060"/>
                </a:solidFill>
              </a:rPr>
              <a:t>Eternit</a:t>
            </a:r>
            <a:r>
              <a:rPr lang="tr-TR" sz="2000" dirty="0">
                <a:solidFill>
                  <a:srgbClr val="002060"/>
                </a:solidFill>
              </a:rPr>
              <a:t> </a:t>
            </a:r>
            <a:r>
              <a:rPr lang="tr-TR" sz="2000" dirty="0" smtClean="0">
                <a:solidFill>
                  <a:srgbClr val="002060"/>
                </a:solidFill>
              </a:rPr>
              <a:t>malzemelerde (Gelir </a:t>
            </a:r>
            <a:r>
              <a:rPr lang="tr-TR" sz="2000" dirty="0">
                <a:solidFill>
                  <a:srgbClr val="002060"/>
                </a:solidFill>
              </a:rPr>
              <a:t>seviyesi düşük bölgeler</a:t>
            </a:r>
            <a:r>
              <a:rPr lang="tr-TR" sz="2000" dirty="0" smtClean="0">
                <a:solidFill>
                  <a:srgbClr val="002060"/>
                </a:solidFill>
              </a:rPr>
              <a:t>)</a:t>
            </a:r>
            <a:endParaRPr lang="tr-TR" sz="2000" dirty="0">
              <a:solidFill>
                <a:srgbClr val="002060"/>
              </a:solidFill>
            </a:endParaRPr>
          </a:p>
        </p:txBody>
      </p:sp>
      <p:sp>
        <p:nvSpPr>
          <p:cNvPr id="4" name="Başlık 1"/>
          <p:cNvSpPr txBox="1">
            <a:spLocks/>
          </p:cNvSpPr>
          <p:nvPr/>
        </p:nvSpPr>
        <p:spPr bwMode="auto">
          <a:xfrm>
            <a:off x="323528" y="715284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</a:rPr>
              <a:t>İstanbul Örneklemi</a:t>
            </a:r>
            <a:endParaRPr lang="tr-TR" sz="4000" dirty="0">
              <a:solidFill>
                <a:srgbClr val="C4652D">
                  <a:tint val="90000"/>
                  <a:satMod val="125000"/>
                </a:srgbClr>
              </a:solidFill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49392"/>
              </p:ext>
            </p:extLst>
          </p:nvPr>
        </p:nvGraphicFramePr>
        <p:xfrm>
          <a:off x="1475656" y="1471140"/>
          <a:ext cx="6096000" cy="34137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İlçe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300 m2’den Büyük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750 m2’den Büyük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Kadıköy</a:t>
                      </a:r>
                      <a:endParaRPr lang="tr-T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70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40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Tuzla</a:t>
                      </a:r>
                      <a:endParaRPr lang="tr-T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5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1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Maltepe</a:t>
                      </a:r>
                      <a:endParaRPr lang="tr-T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35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20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Şişli</a:t>
                      </a:r>
                      <a:endParaRPr lang="tr-T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10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</a:t>
                      </a:r>
                      <a:r>
                        <a:rPr lang="tr-TR" sz="2000" baseline="0" dirty="0" smtClean="0">
                          <a:solidFill>
                            <a:srgbClr val="002060"/>
                          </a:solidFill>
                        </a:rPr>
                        <a:t> 0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rgbClr val="002060"/>
                          </a:solidFill>
                        </a:rPr>
                        <a:t>Ataşehir</a:t>
                      </a:r>
                      <a:endParaRPr lang="tr-T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5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1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Bağcılar</a:t>
                      </a:r>
                      <a:endParaRPr lang="tr-T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5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4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Beşiktaş</a:t>
                      </a:r>
                      <a:endParaRPr lang="tr-T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10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rgbClr val="002060"/>
                          </a:solidFill>
                        </a:rPr>
                        <a:t>% 2</a:t>
                      </a:r>
                      <a:endParaRPr lang="tr-TR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98374" y="768948"/>
            <a:ext cx="7772400" cy="1224136"/>
          </a:xfrm>
        </p:spPr>
        <p:txBody>
          <a:bodyPr/>
          <a:lstStyle/>
          <a:p>
            <a:pPr algn="ctr"/>
            <a:r>
              <a:rPr lang="tr-TR" sz="3000" b="1" dirty="0">
                <a:solidFill>
                  <a:srgbClr val="FF0000"/>
                </a:solidFill>
              </a:rPr>
              <a:t>Aslında </a:t>
            </a:r>
            <a:r>
              <a:rPr lang="tr-TR" sz="3000" b="1" dirty="0" smtClean="0">
                <a:solidFill>
                  <a:srgbClr val="FF0000"/>
                </a:solidFill>
              </a:rPr>
              <a:t>«Asbest» </a:t>
            </a:r>
            <a:r>
              <a:rPr lang="tr-TR" sz="3000" b="1" dirty="0">
                <a:solidFill>
                  <a:srgbClr val="FF0000"/>
                </a:solidFill>
              </a:rPr>
              <a:t>bulunma oranları neden düşük</a:t>
            </a:r>
            <a:r>
              <a:rPr lang="tr-TR" sz="3000" b="1" dirty="0" smtClean="0">
                <a:solidFill>
                  <a:srgbClr val="FF0000"/>
                </a:solidFill>
              </a:rPr>
              <a:t>?</a:t>
            </a:r>
            <a:endParaRPr lang="tr-TR" sz="3000" dirty="0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749965162"/>
              </p:ext>
            </p:extLst>
          </p:nvPr>
        </p:nvGraphicFramePr>
        <p:xfrm>
          <a:off x="0" y="1421720"/>
          <a:ext cx="90364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8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28229"/>
            <a:ext cx="2264121" cy="144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4066752087"/>
              </p:ext>
            </p:extLst>
          </p:nvPr>
        </p:nvGraphicFramePr>
        <p:xfrm>
          <a:off x="0" y="-1369078"/>
          <a:ext cx="6837902" cy="829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5" t="2074" b="2097"/>
          <a:stretch/>
        </p:blipFill>
        <p:spPr bwMode="auto">
          <a:xfrm>
            <a:off x="6916732" y="454084"/>
            <a:ext cx="2195736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8" y="4112938"/>
            <a:ext cx="1151334" cy="162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7676" r="8833" b="8399"/>
          <a:stretch/>
        </p:blipFill>
        <p:spPr bwMode="auto">
          <a:xfrm>
            <a:off x="969514" y="5428934"/>
            <a:ext cx="1724273" cy="11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00" y="5492953"/>
            <a:ext cx="1728192" cy="135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ğri Bağlayıcı 10"/>
          <p:cNvCxnSpPr/>
          <p:nvPr/>
        </p:nvCxnSpPr>
        <p:spPr>
          <a:xfrm flipV="1">
            <a:off x="2769192" y="1104984"/>
            <a:ext cx="1080000" cy="576000"/>
          </a:xfrm>
          <a:prstGeom prst="curvedConnector3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3787" y="3717030"/>
            <a:ext cx="850032" cy="79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6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0" y="805459"/>
            <a:ext cx="9150796" cy="2479526"/>
          </a:xfrm>
        </p:spPr>
        <p:txBody>
          <a:bodyPr/>
          <a:lstStyle/>
          <a:p>
            <a:endParaRPr lang="tr-TR" sz="1800" b="1" dirty="0" smtClean="0">
              <a:solidFill>
                <a:srgbClr val="002060"/>
              </a:solidFill>
            </a:endParaRPr>
          </a:p>
          <a:p>
            <a:pPr algn="ctr"/>
            <a:r>
              <a:rPr lang="tr-TR" sz="2400" dirty="0" smtClean="0">
                <a:solidFill>
                  <a:srgbClr val="002060"/>
                </a:solidFill>
              </a:rPr>
              <a:t>Bir </a:t>
            </a:r>
            <a:r>
              <a:rPr lang="tr-TR" sz="2400" dirty="0">
                <a:solidFill>
                  <a:srgbClr val="002060"/>
                </a:solidFill>
              </a:rPr>
              <a:t>yapıda </a:t>
            </a:r>
            <a:r>
              <a:rPr lang="tr-TR" sz="2400" dirty="0" smtClean="0">
                <a:solidFill>
                  <a:srgbClr val="002060"/>
                </a:solidFill>
              </a:rPr>
              <a:t>tamir, bakım </a:t>
            </a:r>
            <a:r>
              <a:rPr lang="tr-TR" sz="2400" dirty="0">
                <a:solidFill>
                  <a:srgbClr val="002060"/>
                </a:solidFill>
              </a:rPr>
              <a:t>ve yıkım işlemleri yapmadan o yapıda asbest bulunup bulunmadığının mutlaka önceden araştırılması ve buna göre iş planı yapılması gerekir. Bir yapıda asbest bulunup bulunmadığı bazı durumlarda ölçüm yapmadan anlaşılabilir</a:t>
            </a:r>
            <a:r>
              <a:rPr lang="tr-TR" sz="24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tr-TR" sz="24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Başlık 1"/>
          <p:cNvSpPr txBox="1">
            <a:spLocks/>
          </p:cNvSpPr>
          <p:nvPr/>
        </p:nvSpPr>
        <p:spPr bwMode="auto">
          <a:xfrm>
            <a:off x="323528" y="581934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</a:rPr>
              <a:t>Asbestli Bina ???</a:t>
            </a:r>
            <a:endParaRPr lang="tr-TR" sz="4000" dirty="0">
              <a:solidFill>
                <a:srgbClr val="C4652D">
                  <a:tint val="90000"/>
                  <a:satMod val="125000"/>
                </a:srgbClr>
              </a:solidFill>
            </a:endParaRP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751155487"/>
              </p:ext>
            </p:extLst>
          </p:nvPr>
        </p:nvGraphicFramePr>
        <p:xfrm>
          <a:off x="179512" y="3068960"/>
          <a:ext cx="8964488" cy="378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4700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D:\Güney Kore ile Eğitim Resimlerim\20151119_103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238" y="46475"/>
            <a:ext cx="3894058" cy="417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3" descr="D:\Güney Kore ile Eğitim Resimlerim\20151119_103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42" y="188639"/>
            <a:ext cx="4484254" cy="3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cosar\Desktop\2.TİK_11.01.206\Kore Fotoları\20151119_1028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37" y="4082698"/>
            <a:ext cx="4965611" cy="28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79512" y="4298063"/>
            <a:ext cx="1584176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002060"/>
                </a:solidFill>
                <a:latin typeface="+mn-lt"/>
              </a:rPr>
              <a:t>Güney Kore Örneği</a:t>
            </a:r>
            <a:endParaRPr lang="tr-TR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464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194082"/>
            <a:ext cx="1423045" cy="142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Yer Tutucusu 2"/>
          <p:cNvSpPr txBox="1">
            <a:spLocks/>
          </p:cNvSpPr>
          <p:nvPr/>
        </p:nvSpPr>
        <p:spPr bwMode="auto">
          <a:xfrm>
            <a:off x="3489758" y="1184857"/>
            <a:ext cx="5616624" cy="224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0070C0"/>
              </a:buClr>
              <a:buSzPct val="85000"/>
              <a:defRPr/>
            </a:pPr>
            <a:r>
              <a:rPr lang="tr-TR" sz="2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Dünya </a:t>
            </a:r>
            <a:r>
              <a:rPr lang="tr-TR" sz="2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Sağlık Örgütü Uluslararası Kanser Araştırma Merkezi (WHO – International </a:t>
            </a:r>
            <a:r>
              <a:rPr lang="tr-TR" sz="2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Agency</a:t>
            </a:r>
            <a:r>
              <a:rPr lang="tr-TR" sz="2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2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tr-TR" sz="2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2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Research</a:t>
            </a:r>
            <a:r>
              <a:rPr lang="tr-TR" sz="2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on </a:t>
            </a:r>
            <a:r>
              <a:rPr lang="tr-TR" sz="22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Cancer</a:t>
            </a:r>
            <a:r>
              <a:rPr lang="tr-TR" sz="2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tarafından </a:t>
            </a:r>
            <a:r>
              <a:rPr lang="tr-TR" sz="2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“Kanserojen Maddeler” </a:t>
            </a:r>
            <a:r>
              <a:rPr lang="tr-TR" sz="2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listesinde </a:t>
            </a:r>
            <a:r>
              <a:rPr lang="tr-TR" sz="2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Grup </a:t>
            </a:r>
            <a:r>
              <a:rPr lang="tr-TR" sz="2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1A </a:t>
            </a:r>
            <a:r>
              <a:rPr lang="tr-TR" sz="2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kanserojen </a:t>
            </a:r>
            <a:r>
              <a:rPr lang="tr-TR" sz="22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olarak tanımlanan </a:t>
            </a:r>
            <a:r>
              <a:rPr lang="tr-TR" sz="2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tr-TR" sz="2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sbest</a:t>
            </a:r>
            <a:r>
              <a:rPr lang="tr-TR" sz="22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2200" u="sng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ülkemizde önemli bir halk ve çalışan sağlığı sorunudur. </a:t>
            </a:r>
            <a:endParaRPr lang="tr-TR" sz="2200" b="1" u="sng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76" y="4109341"/>
            <a:ext cx="3726571" cy="2438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Başlık 1"/>
          <p:cNvSpPr txBox="1">
            <a:spLocks/>
          </p:cNvSpPr>
          <p:nvPr/>
        </p:nvSpPr>
        <p:spPr bwMode="auto">
          <a:xfrm>
            <a:off x="323528" y="617861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Sağlık Etkileri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17" y="3617127"/>
            <a:ext cx="1719241" cy="149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058648" y="4797152"/>
            <a:ext cx="1159793" cy="116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r="10845"/>
          <a:stretch/>
        </p:blipFill>
        <p:spPr bwMode="auto">
          <a:xfrm>
            <a:off x="-36512" y="980728"/>
            <a:ext cx="1008988" cy="146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49" y="5784038"/>
            <a:ext cx="1159792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şağı Bükülü Ok 18"/>
          <p:cNvSpPr/>
          <p:nvPr/>
        </p:nvSpPr>
        <p:spPr>
          <a:xfrm rot="1780687">
            <a:off x="810673" y="1448505"/>
            <a:ext cx="1469932" cy="612000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1" name="Aşağı Bükülü Ok 20"/>
          <p:cNvSpPr/>
          <p:nvPr/>
        </p:nvSpPr>
        <p:spPr>
          <a:xfrm rot="2433751">
            <a:off x="3298227" y="3708745"/>
            <a:ext cx="1469932" cy="612000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2" name="Aşağı Bükülü Ok 21"/>
          <p:cNvSpPr/>
          <p:nvPr/>
        </p:nvSpPr>
        <p:spPr>
          <a:xfrm rot="1780687">
            <a:off x="2106817" y="2528625"/>
            <a:ext cx="1469932" cy="612000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5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4464" y="3210848"/>
            <a:ext cx="38999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Bina yıkımı ve onarımı yapanlar, 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Gemi söküm sanayii çalışanları,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Elektrikçiler,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Çatı ustaları,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Tesisatçılar,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Maden işçileri,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İtfaiyeciler</a:t>
            </a:r>
            <a:r>
              <a:rPr lang="tr-TR" sz="21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Demiryolu işçileri,</a:t>
            </a:r>
          </a:p>
          <a:p>
            <a:pPr marL="342900" indent="-342900" algn="r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</a:pPr>
            <a:r>
              <a:rPr lang="tr-TR" sz="21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Araba </a:t>
            </a: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tamircileri </a:t>
            </a:r>
            <a:r>
              <a:rPr lang="tr-TR" sz="2100" b="1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vb</a:t>
            </a:r>
            <a:r>
              <a:rPr lang="tr-TR" sz="21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tr-TR" sz="2100" b="1" dirty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13" y="3145092"/>
            <a:ext cx="2849227" cy="219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13" y="5308244"/>
            <a:ext cx="2881098" cy="134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41" y="3129067"/>
            <a:ext cx="2319899" cy="3531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ikdörtgen 7"/>
          <p:cNvSpPr/>
          <p:nvPr/>
        </p:nvSpPr>
        <p:spPr>
          <a:xfrm>
            <a:off x="110362" y="1086335"/>
            <a:ext cx="8921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r-TR" sz="24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24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Dünya Sağlık Örgütü (DSÖ) verilerine </a:t>
            </a:r>
            <a:r>
              <a:rPr lang="tr-TR" sz="2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göre,</a:t>
            </a:r>
            <a:endParaRPr lang="tr-TR" sz="2400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her </a:t>
            </a: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yıl </a:t>
            </a:r>
            <a:r>
              <a:rPr lang="tr-T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90 000’den </a:t>
            </a:r>
            <a:r>
              <a:rPr lang="tr-TR" sz="24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fazla insanın </a:t>
            </a:r>
            <a:r>
              <a:rPr lang="tr-TR" sz="2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işyerinde </a:t>
            </a: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 </a:t>
            </a:r>
            <a:r>
              <a:rPr lang="tr-TR" sz="2400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maruziyeti</a:t>
            </a: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sonucu asbeste bağlı </a:t>
            </a:r>
            <a:r>
              <a:rPr lang="tr-TR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hastalıklar neticesinde öldüğü </a:t>
            </a:r>
            <a:r>
              <a:rPr lang="tr-TR" sz="2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belirtilmektedir</a:t>
            </a:r>
            <a:r>
              <a:rPr lang="tr-TR" sz="24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r-TR" sz="24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Başlık 1"/>
          <p:cNvSpPr txBox="1">
            <a:spLocks/>
          </p:cNvSpPr>
          <p:nvPr/>
        </p:nvSpPr>
        <p:spPr bwMode="auto">
          <a:xfrm>
            <a:off x="323528" y="731050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Riskli Meslek Grupları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974" y="1501476"/>
            <a:ext cx="5184775" cy="5293460"/>
          </a:xfr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tr-TR" altLang="tr-TR" b="1" u="sng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Hastalıklar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tr-TR" altLang="tr-TR" sz="2200" b="1" dirty="0" smtClean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2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tr-TR" altLang="tr-TR" sz="2000" b="1" dirty="0" err="1" smtClean="0">
                <a:solidFill>
                  <a:srgbClr val="FF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Asbestoz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Plevral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reaksiyonlar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tr-TR" altLang="tr-TR" sz="2000" b="1" dirty="0" err="1" smtClean="0">
                <a:solidFill>
                  <a:srgbClr val="FF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Plevral</a:t>
            </a:r>
            <a:r>
              <a:rPr lang="tr-TR" altLang="tr-TR" sz="2000" b="1" dirty="0" smtClean="0">
                <a:solidFill>
                  <a:srgbClr val="FF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Plaklar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Benign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asbest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plörezisi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Diffüz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plevral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kalınlaşma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</a:t>
            </a:r>
            <a:r>
              <a:rPr lang="tr-TR" altLang="tr-TR" sz="2000" b="1" dirty="0" err="1" smtClean="0">
                <a:solidFill>
                  <a:srgbClr val="FF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Parenkimal</a:t>
            </a:r>
            <a:r>
              <a:rPr lang="tr-TR" altLang="tr-TR" sz="2000" b="1" dirty="0" smtClean="0">
                <a:solidFill>
                  <a:srgbClr val="FF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AC hastalıkları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Rounded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atelektazi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		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Transpulmoner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bantlar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 Diğerleri (Hava yolu obstrüksiyonu, immünolojik değişiklikler,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perikardiyal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sıvı- kalınlaşma, üst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zon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değişiklikleri,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retroperitoneal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fibrozis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vs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5.Asbestin neden olduğu </a:t>
            </a:r>
            <a:r>
              <a:rPr lang="tr-TR" altLang="tr-TR" sz="2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dermatozlar</a:t>
            </a:r>
            <a:endParaRPr lang="tr-TR" altLang="tr-TR" sz="20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0901" name="Rectangle 15"/>
          <p:cNvSpPr>
            <a:spLocks noGrp="1" noChangeArrowheads="1"/>
          </p:cNvSpPr>
          <p:nvPr>
            <p:ph type="body" sz="half" idx="2"/>
          </p:nvPr>
        </p:nvSpPr>
        <p:spPr>
          <a:xfrm>
            <a:off x="5255568" y="2636912"/>
            <a:ext cx="3888432" cy="2239070"/>
          </a:xfr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tr-TR" altLang="tr-TR" b="1" u="sng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Kanserler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tr-TR" altLang="tr-TR" sz="2400" b="1" u="sng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tr-TR" altLang="tr-T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tr-TR" altLang="tr-TR" sz="2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Malign</a:t>
            </a:r>
            <a:r>
              <a:rPr lang="tr-TR" altLang="tr-T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0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mezotelyoma</a:t>
            </a:r>
            <a:endParaRPr lang="tr-TR" altLang="tr-TR" sz="2000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algn="ctr" eaLnBrk="1" hangingPunct="1">
              <a:lnSpc>
                <a:spcPct val="80000"/>
              </a:lnSpc>
            </a:pPr>
            <a:r>
              <a:rPr lang="tr-TR" altLang="tr-T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Akciğer kanseri</a:t>
            </a:r>
          </a:p>
          <a:p>
            <a:pPr lvl="1" algn="ctr" eaLnBrk="1" hangingPunct="1">
              <a:lnSpc>
                <a:spcPct val="80000"/>
              </a:lnSpc>
            </a:pP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Diğer tümörler (GİS, böbrek,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larinks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vs.) </a:t>
            </a:r>
            <a:endParaRPr lang="tr-TR" altLang="tr-TR" sz="2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323528" y="775521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Asbeste Bağlı Hastalıklar 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1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3845" y="2060575"/>
            <a:ext cx="8723832" cy="2520553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tr-TR" altLang="tr-TR" sz="24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HASTALIK				        LATENT SÜRE(Yıl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l" eaLnBrk="1" hangingPunct="1">
              <a:lnSpc>
                <a:spcPct val="80000"/>
              </a:lnSpc>
            </a:pPr>
            <a:endParaRPr lang="tr-TR" altLang="tr-TR" sz="2000" dirty="0" smtClean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 </a:t>
            </a:r>
            <a:r>
              <a:rPr lang="tr-TR" altLang="tr-TR" sz="2400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Benign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asbest </a:t>
            </a:r>
            <a:r>
              <a:rPr lang="tr-TR" altLang="tr-TR" sz="2400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plörezisi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           1-60</a:t>
            </a:r>
          </a:p>
          <a:p>
            <a:pPr algn="l" eaLnBrk="1" hangingPunct="1">
              <a:lnSpc>
                <a:spcPct val="80000"/>
              </a:lnSpc>
            </a:pP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 </a:t>
            </a:r>
            <a:r>
              <a:rPr lang="tr-TR" altLang="tr-TR" sz="2400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Asbestoz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tr-TR" altLang="tr-TR" sz="1600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Maruziyet</a:t>
            </a:r>
            <a:r>
              <a:rPr lang="tr-TR" altLang="tr-TR" sz="16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süresi ve dozuna bağlı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         &gt; 20  </a:t>
            </a:r>
            <a:endParaRPr lang="tr-TR" altLang="tr-TR" sz="2800" dirty="0" smtClean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 Plak					          20-30</a:t>
            </a:r>
          </a:p>
          <a:p>
            <a:pPr algn="l" eaLnBrk="1" hangingPunct="1">
              <a:lnSpc>
                <a:spcPct val="80000"/>
              </a:lnSpc>
            </a:pP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4.  Bronş </a:t>
            </a:r>
            <a:r>
              <a:rPr lang="tr-TR" altLang="tr-TR" sz="2400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karsinomu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	          20-30</a:t>
            </a:r>
          </a:p>
          <a:p>
            <a:pPr algn="l" eaLnBrk="1" hangingPunct="1">
              <a:lnSpc>
                <a:spcPct val="80000"/>
              </a:lnSpc>
            </a:pP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5.  </a:t>
            </a:r>
            <a:r>
              <a:rPr lang="tr-TR" altLang="tr-TR" sz="2400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Malign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400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mezotelyoma</a:t>
            </a: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          20-40</a:t>
            </a:r>
          </a:p>
          <a:p>
            <a:pPr algn="l" eaLnBrk="1" hangingPunct="1">
              <a:lnSpc>
                <a:spcPct val="80000"/>
              </a:lnSpc>
            </a:pPr>
            <a:endParaRPr lang="tr-TR" altLang="tr-TR" sz="1200" dirty="0" smtClean="0"/>
          </a:p>
          <a:p>
            <a:pPr algn="l" eaLnBrk="1" hangingPunct="1">
              <a:lnSpc>
                <a:spcPct val="80000"/>
              </a:lnSpc>
            </a:pPr>
            <a:endParaRPr lang="tr-TR" altLang="tr-TR" sz="1200" dirty="0" smtClean="0"/>
          </a:p>
          <a:p>
            <a:pPr algn="l" eaLnBrk="1" hangingPunct="1">
              <a:lnSpc>
                <a:spcPct val="80000"/>
              </a:lnSpc>
            </a:pPr>
            <a:endParaRPr lang="tr-TR" altLang="tr-TR" sz="1900" dirty="0" smtClean="0"/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303845" y="4775541"/>
            <a:ext cx="8266679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pPr algn="ctr" eaLnBrk="0" hangingPunct="0"/>
            <a:endParaRPr lang="tr-TR" sz="3200" b="1" smtClean="0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>
            <a:off x="303846" y="2491394"/>
            <a:ext cx="822896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tr-TR" sz="3200" b="1" smtClean="0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220072" y="5860247"/>
            <a:ext cx="380760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FF9900"/>
                </a:solidFill>
                <a:latin typeface="Arial" pitchFamily="34" charset="0"/>
              </a:defRPr>
            </a:lvl1pPr>
            <a:lvl2pPr marL="742950" indent="-285750">
              <a:defRPr sz="3200" b="1">
                <a:solidFill>
                  <a:srgbClr val="FF9900"/>
                </a:solidFill>
                <a:latin typeface="Arial" pitchFamily="34" charset="0"/>
              </a:defRPr>
            </a:lvl2pPr>
            <a:lvl3pPr marL="1143000" indent="-228600">
              <a:defRPr sz="3200" b="1">
                <a:solidFill>
                  <a:srgbClr val="FF9900"/>
                </a:solidFill>
                <a:latin typeface="Arial" pitchFamily="34" charset="0"/>
              </a:defRPr>
            </a:lvl3pPr>
            <a:lvl4pPr marL="1600200" indent="-228600">
              <a:defRPr sz="3200" b="1">
                <a:solidFill>
                  <a:srgbClr val="FF9900"/>
                </a:solidFill>
                <a:latin typeface="Arial" pitchFamily="34" charset="0"/>
              </a:defRPr>
            </a:lvl4pPr>
            <a:lvl5pPr marL="2057400" indent="-228600">
              <a:defRPr sz="3200" b="1">
                <a:solidFill>
                  <a:srgbClr val="FF990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00"/>
                </a:solidFill>
                <a:latin typeface="Arial" pitchFamily="34" charset="0"/>
              </a:defRPr>
            </a:lvl9pPr>
          </a:lstStyle>
          <a:p>
            <a:pPr algn="ctr" eaLnBrk="0" hangingPunct="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None/>
            </a:pP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Cohen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M, et al. </a:t>
            </a: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Chest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2001.</a:t>
            </a:r>
          </a:p>
          <a:p>
            <a:pPr algn="ctr" eaLnBrk="0" hangingPunct="0">
              <a:spcBef>
                <a:spcPct val="50000"/>
              </a:spcBef>
            </a:pP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Attanoos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Rl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Current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Diagnostic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Pathology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2002.</a:t>
            </a:r>
          </a:p>
          <a:p>
            <a:pPr algn="ctr" eaLnBrk="0" hangingPunct="0">
              <a:spcBef>
                <a:spcPct val="50000"/>
              </a:spcBef>
            </a:pPr>
            <a:r>
              <a:rPr lang="tr-TR" altLang="tr-TR" sz="1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Ohar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J. </a:t>
            </a:r>
            <a:r>
              <a:rPr lang="tr-TR" altLang="tr-TR" sz="1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Chest</a:t>
            </a:r>
            <a:r>
              <a:rPr lang="tr-TR" altLang="tr-TR" sz="10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1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2004</a:t>
            </a:r>
          </a:p>
          <a:p>
            <a:pPr algn="r" eaLnBrk="0" hangingPunct="0">
              <a:spcBef>
                <a:spcPct val="20000"/>
              </a:spcBef>
              <a:buClr>
                <a:srgbClr val="333399"/>
              </a:buClr>
              <a:buFont typeface="Wingdings" pitchFamily="2" charset="2"/>
              <a:buNone/>
            </a:pPr>
            <a:endParaRPr lang="tr-TR" altLang="tr-TR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32539" y="5822680"/>
            <a:ext cx="45875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endParaRPr lang="tr-TR" kern="0" dirty="0">
              <a:solidFill>
                <a:srgbClr val="333399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tr-TR" sz="1400" i="1" kern="0" dirty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Kaynak:</a:t>
            </a:r>
            <a:r>
              <a:rPr lang="tr-TR" sz="1400" b="1" i="1" kern="0" dirty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1400" i="1" kern="0" dirty="0" err="1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Prof.Dr</a:t>
            </a:r>
            <a:r>
              <a:rPr lang="tr-TR" sz="1400" i="1" kern="0" dirty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İbrahim Akkurt’un Asbest </a:t>
            </a:r>
            <a:r>
              <a:rPr lang="tr-TR" sz="1400" i="1" kern="0" dirty="0" smtClean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solunum </a:t>
            </a:r>
            <a:r>
              <a:rPr lang="tr-TR" sz="1400" i="1" kern="0" dirty="0" err="1" smtClean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hastalıkları</a:t>
            </a:r>
            <a:r>
              <a:rPr lang="tr-TR" sz="1400" i="1" kern="0" dirty="0" err="1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ile</a:t>
            </a:r>
            <a:r>
              <a:rPr lang="tr-TR" sz="1400" i="1" kern="0" dirty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ilgili </a:t>
            </a:r>
            <a:r>
              <a:rPr lang="tr-TR" sz="1400" i="1" kern="0" dirty="0" smtClean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sunumu.</a:t>
            </a:r>
            <a:endParaRPr lang="tr-TR" sz="1400" i="1" kern="0" dirty="0">
              <a:solidFill>
                <a:srgbClr val="3333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Başlık 1"/>
          <p:cNvSpPr txBox="1">
            <a:spLocks/>
          </p:cNvSpPr>
          <p:nvPr/>
        </p:nvSpPr>
        <p:spPr bwMode="auto">
          <a:xfrm>
            <a:off x="303845" y="775521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Maruziyet</a:t>
            </a:r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tr-TR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Latent</a:t>
            </a:r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Süre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80283" y="5054108"/>
            <a:ext cx="4980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tr-TR" b="1" kern="0" dirty="0" err="1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Latent</a:t>
            </a:r>
            <a:r>
              <a:rPr lang="tr-TR" b="1" kern="0" dirty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süre: </a:t>
            </a:r>
            <a:r>
              <a:rPr lang="tr-TR" kern="0" dirty="0">
                <a:solidFill>
                  <a:srgbClr val="3333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Belirti göstermediği dönem</a:t>
            </a:r>
          </a:p>
        </p:txBody>
      </p:sp>
    </p:spTree>
    <p:extLst>
      <p:ext uri="{BB962C8B-B14F-4D97-AF65-F5344CB8AC3E}">
        <p14:creationId xmlns:p14="http://schemas.microsoft.com/office/powerpoint/2010/main" val="2357149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071" y="1192052"/>
            <a:ext cx="3650849" cy="544522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tr-TR" altLang="tr-TR" sz="2400" dirty="0" smtClean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tr-TR" altLang="tr-TR" sz="2400" b="1" dirty="0" smtClean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tr-TR" altLang="tr-TR" sz="24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 izolasyon işçilerinde;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tr-TR" altLang="tr-TR" sz="2400" dirty="0" smtClean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tr-TR" altLang="tr-TR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10-19 yıl çalışanlarda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asbestoz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%10</a:t>
            </a:r>
            <a:r>
              <a:rPr lang="tr-TR" altLang="tr-TR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tr-TR" altLang="tr-TR" sz="2000" dirty="0" smtClean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tr-TR" altLang="tr-TR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20-29 yıl çalışanlarda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asbestoz</a:t>
            </a:r>
            <a:r>
              <a:rPr lang="tr-TR" altLang="tr-TR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 73,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tr-TR" altLang="tr-TR" sz="2000" b="1" dirty="0" smtClean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tr-TR" altLang="tr-TR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40  yıl veya daha fazla çalışanlarda </a:t>
            </a:r>
            <a:r>
              <a:rPr lang="tr-TR" altLang="tr-TR" sz="2000" b="1" dirty="0" err="1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asbestoz</a:t>
            </a:r>
            <a:r>
              <a:rPr lang="tr-TR" altLang="tr-TR" sz="2000" b="1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% 92 </a:t>
            </a:r>
            <a:r>
              <a:rPr lang="tr-TR" altLang="tr-TR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oranında saptanmıştır.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tr-TR" altLang="tr-TR" sz="20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tr-TR" altLang="tr-TR" sz="2000" dirty="0" smtClean="0">
              <a:solidFill>
                <a:schemeClr val="accent2"/>
              </a:solidFill>
            </a:endParaRPr>
          </a:p>
        </p:txBody>
      </p:sp>
      <p:sp>
        <p:nvSpPr>
          <p:cNvPr id="5" name="Başlık 1"/>
          <p:cNvSpPr txBox="1">
            <a:spLocks/>
          </p:cNvSpPr>
          <p:nvPr/>
        </p:nvSpPr>
        <p:spPr bwMode="auto">
          <a:xfrm>
            <a:off x="807574" y="1268760"/>
            <a:ext cx="2555776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2800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Asbestoz</a:t>
            </a:r>
            <a:endParaRPr lang="tr-TR" sz="2800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148064" y="1988840"/>
            <a:ext cx="352839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tr-TR" alt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%100’ e yakın bir kısmından çevresel ve mesleki asbest </a:t>
            </a:r>
            <a:r>
              <a:rPr lang="tr-TR" altLang="tr-TR" sz="2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maruziyeti</a:t>
            </a:r>
            <a:r>
              <a:rPr lang="tr-TR" alt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sorumludur. </a:t>
            </a:r>
            <a:endParaRPr lang="tr-TR" altLang="tr-TR" sz="2000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90000"/>
              </a:lnSpc>
              <a:defRPr/>
            </a:pPr>
            <a:endParaRPr lang="tr-TR" sz="20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İngiltere’de 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1980 yılından bu yana 228 öğretmen </a:t>
            </a:r>
            <a:r>
              <a:rPr lang="tr-TR" sz="2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mezotelyomadan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öldü. Okul binalarında asbest kullanımına bağlandı.</a:t>
            </a:r>
          </a:p>
          <a:p>
            <a:pPr algn="just">
              <a:lnSpc>
                <a:spcPct val="90000"/>
              </a:lnSpc>
              <a:defRPr/>
            </a:pPr>
            <a:endParaRPr lang="tr-TR" altLang="tr-TR" sz="24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Başlık 1"/>
          <p:cNvSpPr txBox="1">
            <a:spLocks/>
          </p:cNvSpPr>
          <p:nvPr/>
        </p:nvSpPr>
        <p:spPr bwMode="auto">
          <a:xfrm>
            <a:off x="5364087" y="843658"/>
            <a:ext cx="3491439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2800" dirty="0" err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Malign</a:t>
            </a:r>
            <a:r>
              <a:rPr lang="tr-TR" sz="2800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2800" dirty="0" err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Mezotelyoma</a:t>
            </a:r>
            <a:endParaRPr lang="tr-TR" sz="2800" dirty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53" y="5388253"/>
            <a:ext cx="2483768" cy="96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6218755" y="6343523"/>
            <a:ext cx="1529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Report 2012 </a:t>
            </a:r>
          </a:p>
        </p:txBody>
      </p:sp>
    </p:spTree>
    <p:extLst>
      <p:ext uri="{BB962C8B-B14F-4D97-AF65-F5344CB8AC3E}">
        <p14:creationId xmlns:p14="http://schemas.microsoft.com/office/powerpoint/2010/main" val="27993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3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3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3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251520" y="452247"/>
            <a:ext cx="8433048" cy="82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tr-TR" sz="4000" dirty="0" smtClean="0">
                <a:solidFill>
                  <a:srgbClr val="0070C0"/>
                </a:solidFill>
                <a:effectLst/>
              </a:rPr>
              <a:t>TEMEL ÖNLEMLER </a:t>
            </a:r>
            <a:endParaRPr lang="tr-TR" sz="3800" dirty="0" smtClean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3" name="2 Diyagram"/>
          <p:cNvGraphicFramePr/>
          <p:nvPr>
            <p:extLst>
              <p:ext uri="{D42A27DB-BD31-4B8C-83A1-F6EECF244321}">
                <p14:modId xmlns:p14="http://schemas.microsoft.com/office/powerpoint/2010/main" val="1434158946"/>
              </p:ext>
            </p:extLst>
          </p:nvPr>
        </p:nvGraphicFramePr>
        <p:xfrm>
          <a:off x="251520" y="1124744"/>
          <a:ext cx="8640960" cy="566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20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907704" y="1340768"/>
            <a:ext cx="5904656" cy="580320"/>
          </a:xfrm>
        </p:spPr>
        <p:txBody>
          <a:bodyPr/>
          <a:lstStyle/>
          <a:p>
            <a:r>
              <a:rPr lang="tr-TR" dirty="0" smtClean="0">
                <a:solidFill>
                  <a:srgbClr val="002060"/>
                </a:solidFill>
              </a:rPr>
              <a:t>Çalışma yapılacak yapıda </a:t>
            </a:r>
            <a:r>
              <a:rPr lang="tr-TR" b="1" dirty="0" smtClean="0">
                <a:solidFill>
                  <a:srgbClr val="FF0000"/>
                </a:solidFill>
              </a:rPr>
              <a:t>ASBEST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rgbClr val="002060"/>
                </a:solidFill>
              </a:rPr>
              <a:t>var mı yok mu?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835696" y="2454724"/>
            <a:ext cx="235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EVET,VAR!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csgblocaladmin\Desktop\Asbest\ASB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68" y="1772816"/>
            <a:ext cx="2005956" cy="20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918991" y="3717032"/>
            <a:ext cx="71418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002060"/>
                </a:solidFill>
              </a:rPr>
              <a:t>NE TÜR BİR ÇALIŞMA YAPILACAK?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rgbClr val="002060"/>
                </a:solidFill>
              </a:rPr>
              <a:t>YIKIM </a:t>
            </a:r>
            <a:r>
              <a:rPr lang="tr-TR" b="1" dirty="0">
                <a:solidFill>
                  <a:srgbClr val="002060"/>
                </a:solidFill>
              </a:rPr>
              <a:t>/ SÖKÜM İŞLEMLERİ Mİ, BAKIM ONARIM İŞLEMLERİ Mİ YAPILACAK</a:t>
            </a:r>
            <a:r>
              <a:rPr lang="tr-TR" b="1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0" name="Aşağı Ok 9"/>
          <p:cNvSpPr/>
          <p:nvPr/>
        </p:nvSpPr>
        <p:spPr>
          <a:xfrm>
            <a:off x="1602233" y="4725144"/>
            <a:ext cx="1296144" cy="551347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>
            <a:off x="5890746" y="4766267"/>
            <a:ext cx="1296144" cy="551347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Metin kutusu 12"/>
          <p:cNvSpPr txBox="1"/>
          <p:nvPr/>
        </p:nvSpPr>
        <p:spPr>
          <a:xfrm>
            <a:off x="4360576" y="5338005"/>
            <a:ext cx="4356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Bina </a:t>
            </a:r>
            <a:r>
              <a:rPr lang="tr-TR" b="1" dirty="0" smtClean="0">
                <a:solidFill>
                  <a:srgbClr val="FF0000"/>
                </a:solidFill>
              </a:rPr>
              <a:t>yıkılmayacaksa </a:t>
            </a: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Asbestli </a:t>
            </a:r>
            <a:r>
              <a:rPr lang="tr-TR" b="1" dirty="0">
                <a:solidFill>
                  <a:srgbClr val="002060"/>
                </a:solidFill>
              </a:rPr>
              <a:t>malzeme durum </a:t>
            </a:r>
            <a:r>
              <a:rPr lang="tr-TR" b="1" dirty="0" smtClean="0">
                <a:solidFill>
                  <a:srgbClr val="002060"/>
                </a:solidFill>
              </a:rPr>
              <a:t>değerlendirmesi/</a:t>
            </a: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Periyodik Kontrol/</a:t>
            </a: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Önleyici Tedbirler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-67761" y="5317614"/>
            <a:ext cx="463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Bina </a:t>
            </a:r>
            <a:r>
              <a:rPr lang="tr-TR" b="1" dirty="0" smtClean="0">
                <a:solidFill>
                  <a:srgbClr val="FF0000"/>
                </a:solidFill>
              </a:rPr>
              <a:t>yıkılacaksa </a:t>
            </a: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Asbest Sökümü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11" name="Başlık 1"/>
          <p:cNvSpPr txBox="1">
            <a:spLocks/>
          </p:cNvSpPr>
          <p:nvPr/>
        </p:nvSpPr>
        <p:spPr bwMode="auto">
          <a:xfrm>
            <a:off x="959544" y="710837"/>
            <a:ext cx="7988424" cy="6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Risk Değerlendirmesi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7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0" grpId="0" animBg="1"/>
      <p:bldP spid="12" grpId="0" animBg="1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2 Metin Yer Tutucusu"/>
          <p:cNvSpPr>
            <a:spLocks noGrp="1"/>
          </p:cNvSpPr>
          <p:nvPr>
            <p:ph type="body" idx="1"/>
          </p:nvPr>
        </p:nvSpPr>
        <p:spPr>
          <a:xfrm>
            <a:off x="1043609" y="2728665"/>
            <a:ext cx="3744416" cy="5229200"/>
          </a:xfrm>
        </p:spPr>
        <p:txBody>
          <a:bodyPr/>
          <a:lstStyle/>
          <a:p>
            <a:pPr algn="just"/>
            <a:endParaRPr lang="tr-TR" sz="1400" dirty="0">
              <a:solidFill>
                <a:srgbClr val="00B050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rgbClr val="00B050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552" y="1034193"/>
            <a:ext cx="7678024" cy="2492990"/>
          </a:xfrm>
          <a:prstGeom prst="rect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ASBESTLİ MALZEMENİN DURUMUNUN DEĞERLENDİRİLMESİ</a:t>
            </a:r>
            <a:endParaRPr lang="en-US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tr-TR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Malzemenin yüzeyi hasarlı, yıpranmış veya çizilmiş mi?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Yüzey </a:t>
            </a: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dolguları soyulmaya/kırılmaya başlamış mı?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 </a:t>
            </a: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tutunduğu yüzeyden ayrılmaya başlamış mı?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Malzemeyi </a:t>
            </a: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koruyan kaplamalarda eksik ya da hasar var mı?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Malzemenin </a:t>
            </a: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yakınlarında asbestli toz/artık var mı</a:t>
            </a: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5472608" cy="284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65" y="4101676"/>
            <a:ext cx="2828925" cy="21161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l Sağ Ok 2"/>
          <p:cNvSpPr/>
          <p:nvPr/>
        </p:nvSpPr>
        <p:spPr>
          <a:xfrm>
            <a:off x="5542967" y="4765059"/>
            <a:ext cx="1226417" cy="789370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3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 bwMode="auto">
          <a:xfrm>
            <a:off x="323528" y="1043792"/>
            <a:ext cx="8820472" cy="8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Türkiye’de Kullanılan Asbest Miktarı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00567"/>
              </p:ext>
            </p:extLst>
          </p:nvPr>
        </p:nvGraphicFramePr>
        <p:xfrm>
          <a:off x="827584" y="1916832"/>
          <a:ext cx="7560840" cy="423740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780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6796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 dirty="0">
                          <a:effectLst/>
                        </a:rPr>
                        <a:t>Yıllar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 dirty="0">
                          <a:effectLst/>
                        </a:rPr>
                        <a:t>Miktar (ton)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805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1900-1969 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11.069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805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1970-1979 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162.092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05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1980-1989 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305.234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805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1990-1999 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577.356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805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2000-2009 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93.923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805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 dirty="0">
                          <a:effectLst/>
                        </a:rPr>
                        <a:t>2009    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>
                          <a:effectLst/>
                        </a:rPr>
                        <a:t>65</a:t>
                      </a:r>
                      <a:endParaRPr lang="tr-TR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779"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 dirty="0">
                          <a:effectLst/>
                        </a:rPr>
                        <a:t>Toplam 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tr-TR" sz="2200" kern="1200" dirty="0">
                          <a:effectLst/>
                        </a:rPr>
                        <a:t>1.149.704</a:t>
                      </a:r>
                      <a:endParaRPr lang="tr-TR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1115160" y="6435448"/>
            <a:ext cx="727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i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Kaynak:Dr</a:t>
            </a:r>
            <a:r>
              <a:rPr lang="tr-TR" sz="1400" i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Özkan Kaan KARADAĞ, İBB Kongresi Sunumu,2017.</a:t>
            </a:r>
            <a:endParaRPr lang="tr-TR" sz="1400" i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2 Metin Yer Tutucusu"/>
          <p:cNvSpPr>
            <a:spLocks noGrp="1"/>
          </p:cNvSpPr>
          <p:nvPr>
            <p:ph type="body" idx="1"/>
          </p:nvPr>
        </p:nvSpPr>
        <p:spPr>
          <a:xfrm>
            <a:off x="1043609" y="2728665"/>
            <a:ext cx="3744416" cy="5229200"/>
          </a:xfrm>
        </p:spPr>
        <p:txBody>
          <a:bodyPr/>
          <a:lstStyle/>
          <a:p>
            <a:pPr algn="just"/>
            <a:endParaRPr lang="tr-TR" sz="1400" dirty="0">
              <a:solidFill>
                <a:srgbClr val="00B050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rgbClr val="00B050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67544" y="1129444"/>
            <a:ext cx="8424936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SÖKÜMDEN KAYNAKLANACAK RİSKLERİN DEĞERLENDİRİLMESİ</a:t>
            </a:r>
          </a:p>
          <a:p>
            <a:pPr algn="ctr"/>
            <a:endParaRPr lang="tr-TR" sz="12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Malzemenin yeri, miktarı ve </a:t>
            </a: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durumu nedir?</a:t>
            </a:r>
            <a:endParaRPr lang="tr-TR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Malzemeye erişim kolay </a:t>
            </a: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mı?</a:t>
            </a:r>
            <a:endParaRPr lang="tr-TR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İnsanlarla malzemenin etkileşimi ne düzeyde?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 rahatsız edilirse insanları etkileyebilecek yakınlıkta mı</a:t>
            </a: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tr-TR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Malzemenin yakınlarında kaç kişi bulunuyor</a:t>
            </a:r>
            <a:r>
              <a:rPr lang="tr-TR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tr-TR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Malzemenin yakınlarında tamir/bakım/ tadilat faaliyetleri var mı?</a:t>
            </a:r>
            <a:endParaRPr lang="en-US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12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0101"/>
            <a:ext cx="9144000" cy="312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169999"/>
            <a:ext cx="9144000" cy="70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20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2 Metin Yer Tutucusu"/>
          <p:cNvSpPr>
            <a:spLocks noGrp="1"/>
          </p:cNvSpPr>
          <p:nvPr>
            <p:ph type="body" idx="1"/>
          </p:nvPr>
        </p:nvSpPr>
        <p:spPr>
          <a:xfrm>
            <a:off x="1383355" y="1916832"/>
            <a:ext cx="6717036" cy="4941168"/>
          </a:xfrm>
        </p:spPr>
        <p:txBody>
          <a:bodyPr/>
          <a:lstStyle/>
          <a:p>
            <a:pPr algn="just"/>
            <a:endParaRPr lang="tr-TR" sz="1400" dirty="0">
              <a:solidFill>
                <a:srgbClr val="FFC000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chemeClr val="bg1"/>
              </a:solidFill>
            </a:endParaRPr>
          </a:p>
          <a:p>
            <a:pPr algn="just"/>
            <a:endParaRPr lang="tr-TR" sz="1400" dirty="0">
              <a:solidFill>
                <a:srgbClr val="FFC000"/>
              </a:solidFill>
            </a:endParaRPr>
          </a:p>
          <a:p>
            <a:pPr algn="just"/>
            <a:endParaRPr lang="tr-TR" sz="1400" dirty="0">
              <a:solidFill>
                <a:srgbClr val="FFC000"/>
              </a:solidFill>
            </a:endParaRPr>
          </a:p>
          <a:p>
            <a:pPr algn="just"/>
            <a:endParaRPr lang="tr-TR" sz="1400" dirty="0">
              <a:solidFill>
                <a:srgbClr val="FFC000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77" y="3907768"/>
            <a:ext cx="2095752" cy="27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04" y="3534668"/>
            <a:ext cx="1145693" cy="114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46558" y="5307299"/>
            <a:ext cx="860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İşveren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Eğri Bağlayıcı 11"/>
          <p:cNvCxnSpPr/>
          <p:nvPr/>
        </p:nvCxnSpPr>
        <p:spPr>
          <a:xfrm flipV="1">
            <a:off x="3917409" y="4665640"/>
            <a:ext cx="2496304" cy="525840"/>
          </a:xfrm>
          <a:prstGeom prst="curvedConnector3">
            <a:avLst>
              <a:gd name="adj1" fmla="val 50000"/>
            </a:avLst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etin kutusu 24"/>
          <p:cNvSpPr txBox="1"/>
          <p:nvPr/>
        </p:nvSpPr>
        <p:spPr>
          <a:xfrm>
            <a:off x="5327397" y="3457022"/>
            <a:ext cx="344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Çalışma ve İş Kurumu İl Müdürlüğü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2592350" y="386986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Bildirim (Bildirim Programı)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72" y="4569999"/>
            <a:ext cx="1115155" cy="111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Metin kutusu 30"/>
          <p:cNvSpPr txBox="1"/>
          <p:nvPr/>
        </p:nvSpPr>
        <p:spPr>
          <a:xfrm>
            <a:off x="2654616" y="5122633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İş planı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76772" y="1381335"/>
            <a:ext cx="7867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Söküm, Yıkım, Tamir, Bakım, Uzaklaştırma İşleri</a:t>
            </a:r>
            <a:endParaRPr lang="tr-TR" sz="2400" b="1" i="1" dirty="0">
              <a:solidFill>
                <a:srgbClr val="00B05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97983" y="195592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İşveren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çalışmalara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başlamadan önce iş planı hazırlamak ve işyerinin bağlı bulunduğu Çalışma ve İş Kurumu İl Müdürlüğüne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iş planı ile birlikte bildirimde </a:t>
            </a:r>
            <a:r>
              <a:rPr lang="tr-TR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bulunmakla, iş bitiminde ortamda asbest yoktur şeklinde rapor hazırlamak/sunmakla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yükümlüdür.</a:t>
            </a:r>
          </a:p>
        </p:txBody>
      </p:sp>
      <p:sp>
        <p:nvSpPr>
          <p:cNvPr id="15" name="Başlık 1"/>
          <p:cNvSpPr txBox="1">
            <a:spLocks/>
          </p:cNvSpPr>
          <p:nvPr/>
        </p:nvSpPr>
        <p:spPr bwMode="auto">
          <a:xfrm>
            <a:off x="576772" y="710837"/>
            <a:ext cx="8276456" cy="68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Asbestle Çalışmalar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43" y="5676631"/>
            <a:ext cx="1115155" cy="111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Metin kutusu 16"/>
          <p:cNvSpPr txBox="1"/>
          <p:nvPr/>
        </p:nvSpPr>
        <p:spPr>
          <a:xfrm>
            <a:off x="2692036" y="6097627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İş </a:t>
            </a:r>
            <a:r>
              <a:rPr lang="tr-TR" dirty="0" smtClean="0">
                <a:solidFill>
                  <a:srgbClr val="FF0000"/>
                </a:solidFill>
              </a:rPr>
              <a:t>bitimi «asbest yoktur» raporu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AutoShape 2" descr="employee png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5301" name="Picture 5" descr="employee icon png ile ilgili görsel sonuc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19860"/>
          <a:stretch/>
        </p:blipFill>
        <p:spPr bwMode="auto">
          <a:xfrm>
            <a:off x="81051" y="3459564"/>
            <a:ext cx="1273833" cy="17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2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glsisguvenligi.com/image/cache/data/tehlikeli_madde_tabelalari/497-500x500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colorTemperature colorTemp="8375"/>
                    </a14:imgEffect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1" b="18701"/>
          <a:stretch/>
        </p:blipFill>
        <p:spPr bwMode="auto">
          <a:xfrm>
            <a:off x="0" y="5373216"/>
            <a:ext cx="9144000" cy="148478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39316" y="650748"/>
            <a:ext cx="7772400" cy="936104"/>
          </a:xfrm>
        </p:spPr>
        <p:txBody>
          <a:bodyPr anchor="t"/>
          <a:lstStyle/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</a:rPr>
              <a:t>Genel Önlemler</a:t>
            </a:r>
            <a:endParaRPr lang="tr-TR" sz="4000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51520" y="1377806"/>
            <a:ext cx="8784976" cy="4105772"/>
          </a:xfrm>
        </p:spPr>
        <p:txBody>
          <a:bodyPr/>
          <a:lstStyle/>
          <a:p>
            <a:pPr marL="342900" indent="-342900" algn="just">
              <a:buBlip>
                <a:blip r:embed="rId6"/>
              </a:buBlip>
            </a:pPr>
            <a:r>
              <a:rPr lang="tr-TR" sz="2000" dirty="0" smtClean="0">
                <a:solidFill>
                  <a:srgbClr val="0E1A74"/>
                </a:solidFill>
              </a:rPr>
              <a:t>Gerekli işaretlemeler </a:t>
            </a:r>
            <a:r>
              <a:rPr lang="tr-TR" sz="2000" dirty="0">
                <a:solidFill>
                  <a:srgbClr val="0E1A74"/>
                </a:solidFill>
              </a:rPr>
              <a:t>ve uyarı </a:t>
            </a:r>
            <a:r>
              <a:rPr lang="tr-TR" sz="2000" dirty="0" smtClean="0">
                <a:solidFill>
                  <a:srgbClr val="0E1A74"/>
                </a:solidFill>
              </a:rPr>
              <a:t>levhaları,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 smtClean="0">
                <a:solidFill>
                  <a:srgbClr val="0E1A74"/>
                </a:solidFill>
              </a:rPr>
              <a:t>Görevli </a:t>
            </a:r>
            <a:r>
              <a:rPr lang="tr-TR" sz="2000" dirty="0">
                <a:solidFill>
                  <a:srgbClr val="0E1A74"/>
                </a:solidFill>
              </a:rPr>
              <a:t>olanlar dışındaki çalışanların </a:t>
            </a:r>
            <a:r>
              <a:rPr lang="tr-TR" sz="2000" dirty="0" smtClean="0">
                <a:solidFill>
                  <a:srgbClr val="0E1A74"/>
                </a:solidFill>
              </a:rPr>
              <a:t>girmemesi,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 smtClean="0">
                <a:solidFill>
                  <a:srgbClr val="0E1A74"/>
                </a:solidFill>
              </a:rPr>
              <a:t>Sigara </a:t>
            </a:r>
            <a:r>
              <a:rPr lang="tr-TR" sz="2000" dirty="0">
                <a:solidFill>
                  <a:srgbClr val="0E1A74"/>
                </a:solidFill>
              </a:rPr>
              <a:t>içilmesi yasak olan </a:t>
            </a:r>
            <a:r>
              <a:rPr lang="tr-TR" sz="2000" dirty="0" smtClean="0">
                <a:solidFill>
                  <a:srgbClr val="0E1A74"/>
                </a:solidFill>
              </a:rPr>
              <a:t>alanların belirlenmesi,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 smtClean="0">
                <a:solidFill>
                  <a:srgbClr val="0E1A74"/>
                </a:solidFill>
              </a:rPr>
              <a:t>Yeme </a:t>
            </a:r>
            <a:r>
              <a:rPr lang="tr-TR" sz="2000" dirty="0">
                <a:solidFill>
                  <a:srgbClr val="0E1A74"/>
                </a:solidFill>
              </a:rPr>
              <a:t>içme için ayrılan </a:t>
            </a:r>
            <a:r>
              <a:rPr lang="tr-TR" sz="2000" dirty="0" smtClean="0">
                <a:solidFill>
                  <a:srgbClr val="0E1A74"/>
                </a:solidFill>
              </a:rPr>
              <a:t>yerlerin, </a:t>
            </a:r>
            <a:r>
              <a:rPr lang="tr-TR" sz="2000" dirty="0">
                <a:solidFill>
                  <a:srgbClr val="0E1A74"/>
                </a:solidFill>
              </a:rPr>
              <a:t>asbest tozu ile kirlenme riski bulunan yerlerin dışında </a:t>
            </a:r>
            <a:r>
              <a:rPr lang="tr-TR" sz="2000" dirty="0" smtClean="0">
                <a:solidFill>
                  <a:srgbClr val="0E1A74"/>
                </a:solidFill>
              </a:rPr>
              <a:t>seçilmesi,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 smtClean="0">
                <a:solidFill>
                  <a:srgbClr val="0E1A74"/>
                </a:solidFill>
              </a:rPr>
              <a:t>Çalışanlara el, yüz yıkama yerleri ve duş imkanı (toz!).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>
                <a:solidFill>
                  <a:srgbClr val="0E1A74"/>
                </a:solidFill>
              </a:rPr>
              <a:t>En az sayıda </a:t>
            </a:r>
            <a:r>
              <a:rPr lang="tr-TR" sz="2000" dirty="0" smtClean="0">
                <a:solidFill>
                  <a:srgbClr val="0E1A74"/>
                </a:solidFill>
              </a:rPr>
              <a:t>çalışanın görev alması,</a:t>
            </a:r>
            <a:endParaRPr lang="tr-TR" sz="2000" dirty="0">
              <a:solidFill>
                <a:srgbClr val="0E1A74"/>
              </a:solidFill>
            </a:endParaRP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>
                <a:solidFill>
                  <a:srgbClr val="0E1A74"/>
                </a:solidFill>
              </a:rPr>
              <a:t>Asbest tozu çıkarmayacak şekilde tecrit ve yayılımın önlenmesi,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>
                <a:solidFill>
                  <a:srgbClr val="0E1A74"/>
                </a:solidFill>
              </a:rPr>
              <a:t>Kullanılan ekipmanın düzenli temizlik ve bakım işleri,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tr-TR" sz="2000" dirty="0">
                <a:solidFill>
                  <a:srgbClr val="0E1A74"/>
                </a:solidFill>
              </a:rPr>
              <a:t>Asbestli malzemelerin sızdırmaz paketlerde taşınması ve ayrı depo </a:t>
            </a:r>
            <a:r>
              <a:rPr lang="tr-TR" sz="2000" dirty="0" smtClean="0">
                <a:solidFill>
                  <a:srgbClr val="0E1A74"/>
                </a:solidFill>
              </a:rPr>
              <a:t>edilmesi.</a:t>
            </a:r>
            <a:endParaRPr lang="tr-TR" sz="2000" dirty="0">
              <a:solidFill>
                <a:srgbClr val="0E1A74"/>
              </a:solidFill>
            </a:endParaRPr>
          </a:p>
          <a:p>
            <a:pPr algn="just"/>
            <a:endParaRPr lang="tr-TR" sz="2000" dirty="0" smtClean="0">
              <a:solidFill>
                <a:srgbClr val="0E1A74"/>
              </a:solidFill>
            </a:endParaRPr>
          </a:p>
          <a:p>
            <a:pPr algn="just"/>
            <a:endParaRPr lang="tr-TR" sz="2000" dirty="0">
              <a:solidFill>
                <a:srgbClr val="0E1A74"/>
              </a:solidFill>
            </a:endParaRPr>
          </a:p>
          <a:p>
            <a:endParaRPr lang="tr-TR" sz="2000" dirty="0">
              <a:solidFill>
                <a:srgbClr val="0E1A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 bwMode="auto">
          <a:xfrm>
            <a:off x="217866" y="962397"/>
            <a:ext cx="8856984" cy="136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</a:rPr>
              <a:t>Kişisel </a:t>
            </a:r>
            <a:r>
              <a:rPr lang="tr-TR" sz="4000" dirty="0" err="1" smtClean="0">
                <a:solidFill>
                  <a:srgbClr val="0070C0"/>
                </a:solidFill>
              </a:rPr>
              <a:t>Maruziyet</a:t>
            </a:r>
            <a:r>
              <a:rPr lang="tr-TR" sz="4000" dirty="0" smtClean="0">
                <a:solidFill>
                  <a:srgbClr val="0070C0"/>
                </a:solidFill>
              </a:rPr>
              <a:t> Örnekleme</a:t>
            </a:r>
            <a:endParaRPr lang="tr-TR" sz="4000" dirty="0">
              <a:solidFill>
                <a:srgbClr val="C4652D">
                  <a:tint val="90000"/>
                  <a:satMod val="125000"/>
                </a:srgb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624"/>
            <a:ext cx="3618542" cy="521437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asbestos skc cassette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52" y="1884463"/>
            <a:ext cx="2386498" cy="43204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01" y="4797152"/>
            <a:ext cx="2749877" cy="190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6251"/>
          <a:stretch/>
        </p:blipFill>
        <p:spPr bwMode="auto">
          <a:xfrm>
            <a:off x="3851920" y="1646738"/>
            <a:ext cx="2693987" cy="221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Metin kutusu 16"/>
          <p:cNvSpPr txBox="1"/>
          <p:nvPr/>
        </p:nvSpPr>
        <p:spPr>
          <a:xfrm>
            <a:off x="4022632" y="4044703"/>
            <a:ext cx="235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</a:rPr>
              <a:t>HAVA POMPASI AKIŞ HIZI: 1-2 </a:t>
            </a:r>
            <a:r>
              <a:rPr lang="tr-TR" b="1" dirty="0" err="1" smtClean="0">
                <a:solidFill>
                  <a:srgbClr val="002060"/>
                </a:solidFill>
              </a:rPr>
              <a:t>lt</a:t>
            </a:r>
            <a:r>
              <a:rPr lang="tr-TR" b="1" dirty="0" smtClean="0">
                <a:solidFill>
                  <a:srgbClr val="002060"/>
                </a:solidFill>
              </a:rPr>
              <a:t>/dk</a:t>
            </a:r>
            <a:r>
              <a:rPr lang="tr-TR" dirty="0" smtClean="0">
                <a:solidFill>
                  <a:srgbClr val="000000"/>
                </a:solidFill>
              </a:rPr>
              <a:t>.</a:t>
            </a:r>
            <a:endParaRPr lang="tr-T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4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cosar\Desktop\2.TİK_11.01.206\Kore Fotoları\20151120_1006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3"/>
          <a:stretch/>
        </p:blipFill>
        <p:spPr bwMode="auto">
          <a:xfrm>
            <a:off x="0" y="0"/>
            <a:ext cx="39959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5" y="3744416"/>
            <a:ext cx="2653765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241949" y="5103674"/>
            <a:ext cx="4392488" cy="17543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b="1" dirty="0" smtClean="0">
                <a:solidFill>
                  <a:srgbClr val="002060"/>
                </a:solidFill>
                <a:latin typeface="+mn-lt"/>
              </a:rPr>
              <a:t>VDI </a:t>
            </a:r>
            <a:r>
              <a:rPr lang="tr-TR" b="1" dirty="0">
                <a:solidFill>
                  <a:srgbClr val="002060"/>
                </a:solidFill>
                <a:latin typeface="+mn-lt"/>
              </a:rPr>
              <a:t>3492 Kapalı Alan Ölçümleri Ortam Havası Ölçümleri </a:t>
            </a:r>
            <a:endParaRPr lang="tr-TR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tr-TR" b="1" dirty="0">
                <a:solidFill>
                  <a:srgbClr val="002060"/>
                </a:solidFill>
                <a:latin typeface="+mn-lt"/>
              </a:rPr>
              <a:t>İnorganik Lifli Partiküllerin Ölçülmesi Taramalı Elektron Mikroskobu Metodu</a:t>
            </a:r>
            <a:endParaRPr lang="tr-TR" dirty="0">
              <a:solidFill>
                <a:srgbClr val="002060"/>
              </a:solidFill>
              <a:latin typeface="+mn-lt"/>
            </a:endParaRPr>
          </a:p>
          <a:p>
            <a:pPr algn="just"/>
            <a:endParaRPr lang="tr-TR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22" y="125139"/>
            <a:ext cx="4884514" cy="222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Yukarı Ok Belirtme Çizgisi 8"/>
          <p:cNvSpPr/>
          <p:nvPr/>
        </p:nvSpPr>
        <p:spPr>
          <a:xfrm>
            <a:off x="6386347" y="2423010"/>
            <a:ext cx="2238263" cy="1008112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Çevresel Ölçüm</a:t>
            </a:r>
            <a:endParaRPr lang="tr-TR" dirty="0"/>
          </a:p>
        </p:txBody>
      </p:sp>
      <p:sp>
        <p:nvSpPr>
          <p:cNvPr id="10" name="Aşağı Ok Belirtme Çizgisi 9"/>
          <p:cNvSpPr/>
          <p:nvPr/>
        </p:nvSpPr>
        <p:spPr>
          <a:xfrm>
            <a:off x="5130176" y="4115792"/>
            <a:ext cx="2376264" cy="980728"/>
          </a:xfrm>
          <a:prstGeom prst="downArrow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Kapalı Alan Ölçümü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74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 bwMode="auto">
          <a:xfrm>
            <a:off x="611560" y="757439"/>
            <a:ext cx="7772400" cy="136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</a:rPr>
              <a:t>Ölçüm ve Analiz</a:t>
            </a:r>
            <a:endParaRPr lang="tr-TR" sz="4000" dirty="0">
              <a:solidFill>
                <a:srgbClr val="C4652D">
                  <a:tint val="90000"/>
                  <a:satMod val="125000"/>
                </a:srgbClr>
              </a:solidFill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249358743"/>
              </p:ext>
            </p:extLst>
          </p:nvPr>
        </p:nvGraphicFramePr>
        <p:xfrm>
          <a:off x="1039843" y="1364715"/>
          <a:ext cx="6531733" cy="524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r="9822"/>
          <a:stretch/>
        </p:blipFill>
        <p:spPr bwMode="auto">
          <a:xfrm>
            <a:off x="290181" y="1772816"/>
            <a:ext cx="1582793" cy="19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71" y="3721874"/>
            <a:ext cx="1389012" cy="150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47559"/>
            <a:ext cx="1588182" cy="1965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694297" y="1403484"/>
            <a:ext cx="77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PLM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7787123" y="1364715"/>
            <a:ext cx="77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PCM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611560" y="5260748"/>
            <a:ext cx="77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SEM</a:t>
            </a:r>
            <a:endParaRPr lang="tr-TR" dirty="0">
              <a:solidFill>
                <a:srgbClr val="00206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3721874"/>
            <a:ext cx="1209934" cy="1512000"/>
          </a:xfrm>
          <a:prstGeom prst="rect">
            <a:avLst/>
          </a:prstGeom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Metin kutusu 13"/>
          <p:cNvSpPr txBox="1"/>
          <p:nvPr/>
        </p:nvSpPr>
        <p:spPr>
          <a:xfrm>
            <a:off x="7787122" y="5289363"/>
            <a:ext cx="77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2060"/>
                </a:solidFill>
              </a:rPr>
              <a:t>T</a:t>
            </a:r>
            <a:r>
              <a:rPr lang="tr-TR" dirty="0" smtClean="0">
                <a:solidFill>
                  <a:srgbClr val="002060"/>
                </a:solidFill>
              </a:rPr>
              <a:t>EM</a:t>
            </a:r>
            <a:endParaRPr lang="tr-T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2 Metin Yer Tutucusu"/>
          <p:cNvSpPr>
            <a:spLocks noGrp="1"/>
          </p:cNvSpPr>
          <p:nvPr>
            <p:ph type="body" idx="1"/>
          </p:nvPr>
        </p:nvSpPr>
        <p:spPr>
          <a:xfrm>
            <a:off x="0" y="1894566"/>
            <a:ext cx="9144000" cy="1080120"/>
          </a:xfrm>
        </p:spPr>
        <p:txBody>
          <a:bodyPr/>
          <a:lstStyle/>
          <a:p>
            <a:pPr algn="just"/>
            <a:r>
              <a:rPr lang="tr-TR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ÖZELLİKLE</a:t>
            </a:r>
            <a:r>
              <a:rPr lang="tr-T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Yüksek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lif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konsantrasyonlarının olması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muhtemel çalışma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alanlarında,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sökümünün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kontrollü yapılabilmesi </a:t>
            </a:r>
            <a:r>
              <a:rPr lang="tr-T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için karantina kurulması </a:t>
            </a:r>
            <a:r>
              <a:rPr lang="tr-TR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zorunludur</a:t>
            </a:r>
            <a:r>
              <a:rPr lang="tr-TR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Karantina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alanı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tr-TR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 liflerinin etrafa yayılmasını </a:t>
            </a:r>
            <a:r>
              <a:rPr lang="tr-TR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engelleyerek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çevredeki diğer insanların ve çalışanların asbeste </a:t>
            </a:r>
            <a:r>
              <a:rPr lang="tr-TR" sz="16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maruziyetini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önler.</a:t>
            </a:r>
            <a:endParaRPr lang="tr-TR" sz="16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tr-TR" sz="9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 defTabSz="1004888" eaLnBrk="1" hangingPunct="1"/>
            <a:endParaRPr lang="tr-TR" sz="9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 defTabSz="1004888" eaLnBrk="1" hangingPunct="1"/>
            <a:r>
              <a:rPr lang="tr-TR" sz="9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</a:p>
          <a:p>
            <a:pPr marL="285750" lvl="0" indent="-285750" defTabSz="1004888" eaLnBrk="1" hangingPunct="1">
              <a:buFont typeface="Wingdings" panose="05000000000000000000" pitchFamily="2" charset="2"/>
              <a:buChar char="q"/>
            </a:pPr>
            <a:endParaRPr lang="tr-TR" sz="9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lvl="0" indent="-285750" defTabSz="1004888" eaLnBrk="1" hangingPunct="1">
              <a:buFont typeface="Wingdings" panose="05000000000000000000" pitchFamily="2" charset="2"/>
              <a:buChar char="q"/>
            </a:pPr>
            <a:endParaRPr lang="tr-TR" sz="9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tr-TR" sz="9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9143999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-26082" y="1479578"/>
            <a:ext cx="2855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Karantina Alanı</a:t>
            </a:r>
            <a:endParaRPr lang="tr-TR" sz="2400" b="1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14829" y="5838593"/>
            <a:ext cx="9013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Başlık 1"/>
          <p:cNvSpPr txBox="1">
            <a:spLocks/>
          </p:cNvSpPr>
          <p:nvPr/>
        </p:nvSpPr>
        <p:spPr bwMode="auto">
          <a:xfrm>
            <a:off x="366070" y="858628"/>
            <a:ext cx="8649960" cy="85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ÇALIŞMA ALANI VE EKİPMANLAR</a:t>
            </a:r>
            <a:endParaRPr lang="tr-TR" sz="4000" dirty="0">
              <a:solidFill>
                <a:srgbClr val="C4652D">
                  <a:tint val="90000"/>
                  <a:satMod val="1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2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5380672"/>
            <a:ext cx="91303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Uygun boyutlarda tasarlanmalı (kullanılacak ekipman ve çalışan sayısı dikkate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alınmalı!)</a:t>
            </a:r>
            <a:endParaRPr lang="tr-TR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 yaygın kullanılan malzeme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POLİETİLEN</a:t>
            </a:r>
            <a:r>
              <a:rPr lang="tr-TR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2mm’lik </a:t>
            </a:r>
            <a:r>
              <a:rPr lang="tr-TR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kaplama</a:t>
            </a:r>
            <a:r>
              <a:rPr lang="tr-TR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(esnek ve geçirimsiz)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Hava sızdırmaz olmalıdır.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" y="1615814"/>
            <a:ext cx="5905173" cy="366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61893" y="1122617"/>
            <a:ext cx="4801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Karantina Alanı Elemanları</a:t>
            </a:r>
            <a:endParaRPr lang="tr-TR" sz="2400" b="1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82" y="1615814"/>
            <a:ext cx="3096344" cy="366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8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6" y="3526857"/>
            <a:ext cx="6696744" cy="3256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ikdörtgen 2"/>
          <p:cNvSpPr/>
          <p:nvPr/>
        </p:nvSpPr>
        <p:spPr>
          <a:xfrm>
            <a:off x="179512" y="1720840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Karantina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 kadar iyi dizayn edilse de hava geçirmeyeceği garanti edilemez. Bir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dereceye kadar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sızıntı olabilir. Bu nedenle,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karantinanın içindeki hava basıncının atmosferik basıncın </a:t>
            </a:r>
            <a:r>
              <a:rPr lang="tr-TR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biraz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altında olması </a:t>
            </a:r>
            <a:r>
              <a:rPr lang="tr-TR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sağlanmalıdır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Bu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karantina içerisindeki herhangi bir sızıntıya maruz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alan hava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akımının dışarıya değil, içeriye doğru ilerlemesini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sağlar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böylece asbest tozu karantina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içinde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kalır.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179512" y="1211876"/>
            <a:ext cx="4100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r-TR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Negatif Basınç Ünitesi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9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379601" y="1151166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tr-T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Kabinler (</a:t>
            </a:r>
            <a:r>
              <a:rPr lang="tr-TR" sz="2400" b="1" dirty="0" err="1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Airlock</a:t>
            </a:r>
            <a:r>
              <a:rPr lang="tr-T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/ </a:t>
            </a:r>
            <a:r>
              <a:rPr lang="tr-TR" sz="2400" b="1" dirty="0" err="1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Baglock</a:t>
            </a:r>
            <a:r>
              <a:rPr lang="tr-T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tr-TR" sz="2400" b="1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2" descr="C:\Users\SONY\Desktop\10-13 Aralık 2013 Dusseldorf -Haan-Köln Almanya\DSC03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-11758" r="-4196"/>
          <a:stretch>
            <a:fillRect/>
          </a:stretch>
        </p:blipFill>
        <p:spPr bwMode="auto">
          <a:xfrm>
            <a:off x="2467996" y="3556768"/>
            <a:ext cx="2788141" cy="3051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53" y="3342010"/>
            <a:ext cx="1767309" cy="2808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45964"/>
            <a:ext cx="2241186" cy="269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ikdörtgen 3"/>
          <p:cNvSpPr/>
          <p:nvPr/>
        </p:nvSpPr>
        <p:spPr>
          <a:xfrm>
            <a:off x="395535" y="1612831"/>
            <a:ext cx="852200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Personelin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ekipmanın ve </a:t>
            </a: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atıkların </a:t>
            </a:r>
            <a:r>
              <a:rPr lang="tr-TR" sz="2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karantina alanına giriş </a:t>
            </a:r>
            <a:r>
              <a:rPr lang="tr-TR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 çıkışları </a:t>
            </a: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için kullanılan kabinlerdir. Amacı 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ek kontrol </a:t>
            </a: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sağlamaktır. 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ersonel 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hareketi ve atık </a:t>
            </a: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transferleri sürecinde hava 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hareketini kontrol </a:t>
            </a: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etmek asbest tozlarını kontrol altına  alarak çevreye yayılmasını önlemektir.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r-TR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43" y="4252820"/>
            <a:ext cx="1835696" cy="273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8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211306" y="404664"/>
            <a:ext cx="6512032" cy="1362456"/>
          </a:xfrm>
          <a:extLst/>
        </p:spPr>
        <p:txBody>
          <a:bodyPr anchor="ctr"/>
          <a:lstStyle/>
          <a:p>
            <a:pPr algn="ctr">
              <a:defRPr/>
            </a:pPr>
            <a:r>
              <a:rPr lang="tr-TR" sz="4000" dirty="0" smtClean="0">
                <a:solidFill>
                  <a:srgbClr val="0070C0"/>
                </a:solidFill>
                <a:effectLst/>
              </a:rPr>
              <a:t>KULLANIM</a:t>
            </a:r>
            <a:r>
              <a:rPr lang="tr-TR" sz="4400" dirty="0" smtClean="0">
                <a:solidFill>
                  <a:srgbClr val="0070C0"/>
                </a:solidFill>
                <a:effectLst/>
              </a:rPr>
              <a:t> </a:t>
            </a:r>
            <a:endParaRPr lang="tr-TR" sz="4400" dirty="0">
              <a:solidFill>
                <a:srgbClr val="0070C0"/>
              </a:solidFill>
              <a:effectLst/>
            </a:endParaRP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4046166993"/>
              </p:ext>
            </p:extLst>
          </p:nvPr>
        </p:nvGraphicFramePr>
        <p:xfrm>
          <a:off x="827584" y="2497596"/>
          <a:ext cx="7704856" cy="4347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ikdörtgen 2"/>
          <p:cNvSpPr/>
          <p:nvPr/>
        </p:nvSpPr>
        <p:spPr>
          <a:xfrm>
            <a:off x="683568" y="177281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latin typeface="Verdana"/>
                <a:cs typeface="Arial" pitchFamily="34" charset="0"/>
              </a:rPr>
              <a:t>Asbestle Çalışmalarda Sağlık ve Güvenlik Önlemleri Hakkında Yönetmelik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10415" r="9143" b="43436"/>
          <a:stretch/>
        </p:blipFill>
        <p:spPr bwMode="auto">
          <a:xfrm>
            <a:off x="4561072" y="457796"/>
            <a:ext cx="2843808" cy="127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04" y="4365689"/>
            <a:ext cx="2124490" cy="212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isgum32\Desktop\IMG-20140113-WA0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05" y="4329939"/>
            <a:ext cx="2433774" cy="2304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-147624" y="985686"/>
            <a:ext cx="729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tr-T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Bağlayıcı Madde ve  </a:t>
            </a:r>
            <a:r>
              <a:rPr lang="tr-TR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 Tipi </a:t>
            </a:r>
            <a:r>
              <a:rPr lang="tr-TR" sz="2400" b="1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Süpürge</a:t>
            </a:r>
            <a:endParaRPr lang="tr-TR" sz="2400" b="1" dirty="0">
              <a:solidFill>
                <a:srgbClr val="7030A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19224" y="1306077"/>
            <a:ext cx="8724776" cy="294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 içeren parçaların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yapı parçalarında ve kıyafetlerde yapışıp kalmış liflerin vakumlanarak uzaklaştırılması için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 içeren tozlara uygun endüstriyel süpürgeler  kullanılmalıdır</a:t>
            </a:r>
            <a:r>
              <a:rPr lang="tr-TR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Asbest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içeren yapıların sökümü sırasında, yapı parçalarına yapışık liflerin uçması ve solunum havasına karışması riski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nedeniyle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yüzeylerin,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basınçsız olarak püskürtülen lif  bağlayıcı  maddelerle</a:t>
            </a:r>
            <a:r>
              <a:rPr lang="tr-TR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(örneğin;  sıva  sabitleyici)  kaplanması  gerekmektedir.  Bu  sayede lifler, yapı parçasına iyice yapışır.</a:t>
            </a:r>
          </a:p>
        </p:txBody>
      </p:sp>
      <p:pic>
        <p:nvPicPr>
          <p:cNvPr id="8" name="Picture 2" descr="C:\Users\isgum32\Desktop\IMG-20140113-WA0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0" y="4328699"/>
            <a:ext cx="2929832" cy="2305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3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92" y="4077073"/>
            <a:ext cx="2198824" cy="276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64" y="4077072"/>
            <a:ext cx="4387075" cy="278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2123728" cy="276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218728" y="1567737"/>
            <a:ext cx="8673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Koruyucu kıyafet için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anti-statik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özelliğe sahip partiküllere karşı koruyucu </a:t>
            </a:r>
            <a:r>
              <a:rPr lang="tr-TR" sz="1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tek kullanımlık</a:t>
            </a:r>
            <a:r>
              <a:rPr lang="tr-T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16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vücut </a:t>
            </a:r>
            <a:r>
              <a:rPr lang="tr-T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koruyucu tulum kullanılmalıdır</a:t>
            </a:r>
            <a:r>
              <a:rPr lang="tr-TR" sz="16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Solunum koruyucu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uygun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filtreye sahip olmalı, kullanımdan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önce test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edilmeli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 fiziksel ölçülerinin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kullanıcıya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uygunluğu tespit edilmelidir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Tek </a:t>
            </a:r>
            <a:r>
              <a:rPr lang="tr-TR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kullanımlık solunum koruyucular</a:t>
            </a:r>
            <a:r>
              <a:rPr lang="tr-TR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tandartlara uygun FFP3 koruma seviyesine sahip olmalıdır.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Tam Yüz maskesi:</a:t>
            </a:r>
            <a:r>
              <a:rPr lang="tr-TR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tandartlara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uygun 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P3 koruma seviyesine sahip olmalıdır.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Ayakkabılar </a:t>
            </a:r>
            <a:r>
              <a:rPr lang="tr-TR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 </a:t>
            </a:r>
            <a:r>
              <a:rPr lang="tr-TR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eldivenler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tr-TR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ağcıksız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tr-TR" sz="16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tokasız</a:t>
            </a:r>
            <a:r>
              <a:rPr lang="tr-TR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direk ayağa geçirilebilecek şekilde kullanım sonrası yıkanabilir botlar / çizmeler tercih edilmelidir. Tek kullanımlık hijyen eldivenleri kullanılmalıdır.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tr-TR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tr-TR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192700" y="493674"/>
            <a:ext cx="8990102" cy="887550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Kişisel Koruyucu Donanımlar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14" y="5941678"/>
            <a:ext cx="1315955" cy="92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28" y="5986082"/>
            <a:ext cx="11430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69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192700" y="477908"/>
            <a:ext cx="8990102" cy="887550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Uyarı İşaretleri 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/>
          <a:stretch/>
        </p:blipFill>
        <p:spPr bwMode="auto">
          <a:xfrm>
            <a:off x="0" y="1772815"/>
            <a:ext cx="2051816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0931"/>
            <a:ext cx="4992985" cy="225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6191" r="18713" b="5533"/>
          <a:stretch/>
        </p:blipFill>
        <p:spPr bwMode="auto">
          <a:xfrm>
            <a:off x="7217518" y="1832250"/>
            <a:ext cx="1913207" cy="267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r="8328"/>
          <a:stretch/>
        </p:blipFill>
        <p:spPr bwMode="auto">
          <a:xfrm>
            <a:off x="2051815" y="2037209"/>
            <a:ext cx="1392767" cy="162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89" y="1895315"/>
            <a:ext cx="1089165" cy="162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r="15758" b="27336"/>
          <a:stretch/>
        </p:blipFill>
        <p:spPr bwMode="auto">
          <a:xfrm>
            <a:off x="3484176" y="1682766"/>
            <a:ext cx="2412125" cy="297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84" y="5780525"/>
            <a:ext cx="4151015" cy="117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6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990102" cy="714384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</a:rPr>
              <a:t>Sağlık Gözetimi ve Kayıtlar 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7092280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>
              <a:solidFill>
                <a:prstClr val="white"/>
              </a:solidFill>
            </a:endParaRPr>
          </a:p>
        </p:txBody>
      </p:sp>
      <p:graphicFrame>
        <p:nvGraphicFramePr>
          <p:cNvPr id="9" name="Diyagram 8"/>
          <p:cNvGraphicFramePr/>
          <p:nvPr>
            <p:extLst>
              <p:ext uri="{D42A27DB-BD31-4B8C-83A1-F6EECF244321}">
                <p14:modId xmlns:p14="http://schemas.microsoft.com/office/powerpoint/2010/main" val="3981736233"/>
              </p:ext>
            </p:extLst>
          </p:nvPr>
        </p:nvGraphicFramePr>
        <p:xfrm>
          <a:off x="44440" y="1484784"/>
          <a:ext cx="9036496" cy="532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ikdörtgen 2"/>
          <p:cNvSpPr/>
          <p:nvPr/>
        </p:nvSpPr>
        <p:spPr>
          <a:xfrm>
            <a:off x="3085740" y="5870739"/>
            <a:ext cx="2395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0E1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İşyeri </a:t>
            </a:r>
            <a:r>
              <a:rPr lang="tr-TR" sz="2800" b="1" dirty="0" smtClean="0">
                <a:solidFill>
                  <a:srgbClr val="0E1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Hekimi</a:t>
            </a:r>
            <a:endParaRPr lang="tr-T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00995"/>
            <a:ext cx="1641769" cy="164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5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3234900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30" y="4744471"/>
            <a:ext cx="3853182" cy="203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0" y="3718476"/>
            <a:ext cx="4032448" cy="210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Dikdörtgen 6"/>
          <p:cNvSpPr/>
          <p:nvPr/>
        </p:nvSpPr>
        <p:spPr>
          <a:xfrm>
            <a:off x="365492" y="1299376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Depolanan malzemenin poşetlerde delik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açması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ihtimali varsa (</a:t>
            </a:r>
            <a:r>
              <a:rPr lang="tr-TR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örn;sivri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uçlu, sert atıklar)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çift </a:t>
            </a:r>
            <a:r>
              <a:rPr lang="tr-TR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poşet kullanılmalıdır</a:t>
            </a:r>
            <a:r>
              <a:rPr lang="tr-TR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tr-TR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Atık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poşetlerinin</a:t>
            </a:r>
            <a:r>
              <a:rPr lang="tr-TR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tr-TR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lif 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bağlayıcı solüsyonla ıslatılması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 tavsiye edilmektedir. </a:t>
            </a:r>
            <a:endParaRPr 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tr-TR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Bina veya endüstriyel bir yapıdan söküm sonucu ortaya çıkartılan asbest,</a:t>
            </a:r>
            <a:r>
              <a:rPr lang="tr-TR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“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atık</a:t>
            </a:r>
            <a:r>
              <a:rPr lang="tr-TR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niteliğinde olup</a:t>
            </a:r>
            <a:r>
              <a:rPr lang="tr-TR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“</a:t>
            </a:r>
            <a:r>
              <a:rPr lang="tr-T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atık mevzuatı</a:t>
            </a:r>
            <a:r>
              <a:rPr lang="tr-TR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 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hükümlerine göre taşınması ve </a:t>
            </a:r>
            <a:r>
              <a:rPr lang="tr-TR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bertarafı</a:t>
            </a:r>
            <a:r>
              <a:rPr lang="tr-TR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gerekmektedir.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tr-TR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46905" y="312348"/>
            <a:ext cx="8990102" cy="872215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Atıklar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lv\Desktop\tehlikeli_atik_ara_ve_d_znli_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61001"/>
            <a:ext cx="2880320" cy="2396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Dikdörtgen 2"/>
          <p:cNvSpPr/>
          <p:nvPr/>
        </p:nvSpPr>
        <p:spPr>
          <a:xfrm>
            <a:off x="323528" y="1394362"/>
            <a:ext cx="82835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sbest atıkları </a:t>
            </a:r>
            <a:r>
              <a:rPr lang="tr-TR" sz="2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tehlikeli atık sınıfındadır.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Atıklar, lisanslı atık taşıma araçları ile düzenli depolama tesisine götürülerek bertaraf edilir !!!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Yıkım, söküm projesi sona erdiğinde Çevre ve Şehircilik Bakanlığından </a:t>
            </a:r>
            <a:r>
              <a:rPr lang="tr-TR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lisanslı atık taşıma firması  ve yetkili atık bertaraf kuruluşu 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ile atıkların mevzuata uygun şekilde taşınması ve </a:t>
            </a:r>
            <a:r>
              <a:rPr lang="tr-TR" sz="2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bertarafı</a:t>
            </a:r>
            <a:r>
              <a:rPr lang="tr-TR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gerçekleştirilmelidir. </a:t>
            </a:r>
          </a:p>
        </p:txBody>
      </p:sp>
      <p:sp>
        <p:nvSpPr>
          <p:cNvPr id="7" name="Başlık 1"/>
          <p:cNvSpPr>
            <a:spLocks noGrp="1"/>
          </p:cNvSpPr>
          <p:nvPr>
            <p:ph type="title"/>
          </p:nvPr>
        </p:nvSpPr>
        <p:spPr>
          <a:xfrm>
            <a:off x="46905" y="422710"/>
            <a:ext cx="8990102" cy="872215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Atıkların </a:t>
            </a:r>
            <a:r>
              <a:rPr lang="tr-TR" sz="4000" dirty="0" err="1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Bertarafı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283968" y="3761001"/>
            <a:ext cx="40715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İZAYDAŞ (Kocaeli)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İÇTAŞ ((İstanbul)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SÜREKO (Manisa)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Ekolojik Enerji (Tekirdağ)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ITC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21" y="3410082"/>
            <a:ext cx="685459" cy="462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31" y="4077071"/>
            <a:ext cx="716809" cy="45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05" y="4653136"/>
            <a:ext cx="1052662" cy="43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lv\Desktop\logo-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65" y="5245414"/>
            <a:ext cx="1302795" cy="56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lv\Desktop\113_15237_pitc-logo-ad0918-w23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31" y="5786171"/>
            <a:ext cx="845635" cy="566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3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53" y="1444308"/>
            <a:ext cx="1668169" cy="202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73662" y="746360"/>
            <a:ext cx="8420472" cy="702862"/>
          </a:xfrm>
        </p:spPr>
        <p:txBody>
          <a:bodyPr/>
          <a:lstStyle/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</a:rPr>
              <a:t>Asbest Söküm Uzmanları Eğitimi </a:t>
            </a:r>
            <a:endParaRPr lang="tr-TR" sz="4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32798" name="Picture 30" descr="http://www.isgum.gov.tr/files/gallery/18_09_IMG_11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r="42210"/>
          <a:stretch/>
        </p:blipFill>
        <p:spPr bwMode="auto">
          <a:xfrm>
            <a:off x="-47298" y="1617734"/>
            <a:ext cx="3636146" cy="4653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scosar\Desktop\İBB Konferans\Asbest Eğitim Sunumu\Asbest Eğitimi Fotoğraflar 24-28Ekim2016\IMG_2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84984"/>
            <a:ext cx="3653490" cy="3281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01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14" y="4184587"/>
            <a:ext cx="3364182" cy="2641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2" name="Grup 12"/>
          <p:cNvGrpSpPr>
            <a:grpSpLocks/>
          </p:cNvGrpSpPr>
          <p:nvPr/>
        </p:nvGrpSpPr>
        <p:grpSpPr bwMode="auto">
          <a:xfrm>
            <a:off x="3779912" y="1955186"/>
            <a:ext cx="4032448" cy="1114301"/>
            <a:chOff x="1752600" y="5409836"/>
            <a:chExt cx="5562600" cy="609964"/>
          </a:xfrm>
        </p:grpSpPr>
        <p:cxnSp>
          <p:nvCxnSpPr>
            <p:cNvPr id="43" name="Düz Ok Bağlayıcısı 10"/>
            <p:cNvCxnSpPr>
              <a:cxnSpLocks noChangeShapeType="1"/>
            </p:cNvCxnSpPr>
            <p:nvPr/>
          </p:nvCxnSpPr>
          <p:spPr bwMode="auto">
            <a:xfrm>
              <a:off x="1905000" y="5715000"/>
              <a:ext cx="5410200" cy="0"/>
            </a:xfrm>
            <a:prstGeom prst="straightConnector1">
              <a:avLst/>
            </a:prstGeom>
            <a:noFill/>
            <a:ln w="190500" cap="sq" algn="ctr">
              <a:solidFill>
                <a:srgbClr val="C050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Dikdörtgen 44">
              <a:extLst/>
            </p:cNvPr>
            <p:cNvSpPr/>
            <p:nvPr/>
          </p:nvSpPr>
          <p:spPr>
            <a:xfrm>
              <a:off x="1752600" y="5409836"/>
              <a:ext cx="1294091" cy="609964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600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2013</a:t>
              </a:r>
              <a:endParaRPr lang="tr-TR" sz="12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Dikdörtgen 45">
              <a:extLst/>
            </p:cNvPr>
            <p:cNvSpPr/>
            <p:nvPr/>
          </p:nvSpPr>
          <p:spPr>
            <a:xfrm>
              <a:off x="3123459" y="5409836"/>
              <a:ext cx="1297746" cy="609964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600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2017</a:t>
              </a:r>
              <a:endParaRPr lang="tr-TR" sz="16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Dikdörtgen 46">
              <a:extLst/>
            </p:cNvPr>
            <p:cNvSpPr/>
            <p:nvPr/>
          </p:nvSpPr>
          <p:spPr>
            <a:xfrm>
              <a:off x="4476040" y="5409836"/>
              <a:ext cx="1295919" cy="609964"/>
            </a:xfrm>
            <a:prstGeom prst="rect">
              <a:avLst/>
            </a:prstGeom>
            <a:solidFill>
              <a:srgbClr val="8064A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6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TOPLAM: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6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405 KİŞİ</a:t>
              </a:r>
              <a:endParaRPr lang="tr-TR" sz="1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3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74634" y="2906599"/>
            <a:ext cx="3096344" cy="311704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tr-TR" dirty="0" smtClean="0">
                <a:solidFill>
                  <a:srgbClr val="002060"/>
                </a:solidFill>
              </a:rPr>
              <a:t>İSGÜM tarafından verilmek üzere «Asbestle Çalışmalarda İş Sağlığı ve Güvenliği </a:t>
            </a:r>
            <a:r>
              <a:rPr lang="tr-TR" dirty="0">
                <a:solidFill>
                  <a:srgbClr val="002060"/>
                </a:solidFill>
              </a:rPr>
              <a:t>Danışmanlık </a:t>
            </a:r>
            <a:r>
              <a:rPr lang="tr-TR" dirty="0" smtClean="0">
                <a:solidFill>
                  <a:srgbClr val="002060"/>
                </a:solidFill>
              </a:rPr>
              <a:t>Hizmeti» </a:t>
            </a:r>
            <a:r>
              <a:rPr lang="tr-TR" dirty="0">
                <a:solidFill>
                  <a:srgbClr val="002060"/>
                </a:solidFill>
              </a:rPr>
              <a:t>2018 </a:t>
            </a:r>
            <a:r>
              <a:rPr lang="tr-TR" dirty="0" smtClean="0">
                <a:solidFill>
                  <a:srgbClr val="002060"/>
                </a:solidFill>
              </a:rPr>
              <a:t>Yılı Ocak ayında başladı. </a:t>
            </a:r>
            <a:endParaRPr lang="tr-TR" dirty="0">
              <a:solidFill>
                <a:srgbClr val="002060"/>
              </a:solidFill>
            </a:endParaRPr>
          </a:p>
        </p:txBody>
      </p:sp>
      <p:sp>
        <p:nvSpPr>
          <p:cNvPr id="4" name="Başlık 1"/>
          <p:cNvSpPr txBox="1">
            <a:spLocks/>
          </p:cNvSpPr>
          <p:nvPr/>
        </p:nvSpPr>
        <p:spPr bwMode="auto">
          <a:xfrm>
            <a:off x="573662" y="1934050"/>
            <a:ext cx="8420472" cy="70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AEEB"/>
                </a:solidFill>
                <a:latin typeface="Arial" charset="0"/>
              </a:defRPr>
            </a:lvl9pPr>
          </a:lstStyle>
          <a:p>
            <a:pPr algn="ctr"/>
            <a:r>
              <a:rPr lang="tr-TR" sz="4000" dirty="0" smtClean="0">
                <a:solidFill>
                  <a:srgbClr val="0070C0"/>
                </a:solidFill>
                <a:effectLst/>
              </a:rPr>
              <a:t>Asbestle Yapılacak İşler için Danışmanlık Hizmeti ve Uygulama Rehberi </a:t>
            </a:r>
            <a:endParaRPr lang="tr-TR" sz="4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26" y="2852936"/>
            <a:ext cx="3456384" cy="2798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4894260" y="5986535"/>
            <a:ext cx="4252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>
                <a:solidFill>
                  <a:srgbClr val="002060"/>
                </a:solidFill>
              </a:rPr>
              <a:t>https://www.csgb.gov.tr/media/5420/asbestle-çalışmalarda-iş-sağlığı-ve-güvenliği-uygulama-rehberi.pdf</a:t>
            </a:r>
          </a:p>
        </p:txBody>
      </p:sp>
    </p:spTree>
    <p:extLst>
      <p:ext uri="{BB962C8B-B14F-4D97-AF65-F5344CB8AC3E}">
        <p14:creationId xmlns:p14="http://schemas.microsoft.com/office/powerpoint/2010/main" val="40789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83568" y="2708920"/>
            <a:ext cx="7857090" cy="1509712"/>
          </a:xfrm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tr-TR" sz="6000" b="1" dirty="0" smtClean="0">
                <a:solidFill>
                  <a:srgbClr val="013A81"/>
                </a:solidFill>
                <a:latin typeface="Arial" charset="0"/>
              </a:rPr>
              <a:t>TEŞEKKÜRLER…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sz="2400" b="1" i="1" dirty="0" smtClean="0">
                <a:solidFill>
                  <a:srgbClr val="013A81"/>
                </a:solidFill>
                <a:latin typeface="Arial" charset="0"/>
              </a:rPr>
              <a:t>Tel</a:t>
            </a:r>
            <a:r>
              <a:rPr lang="tr-TR" sz="2400" b="1" i="1" dirty="0">
                <a:solidFill>
                  <a:srgbClr val="013A81"/>
                </a:solidFill>
                <a:latin typeface="Arial" charset="0"/>
              </a:rPr>
              <a:t>: 0312 296 67 40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sz="2400" b="1" i="1" dirty="0" smtClean="0">
                <a:solidFill>
                  <a:srgbClr val="013A81"/>
                </a:solidFill>
                <a:latin typeface="Arial" charset="0"/>
              </a:rPr>
              <a:t>e-mail</a:t>
            </a:r>
            <a:r>
              <a:rPr lang="tr-TR" sz="2400" b="1" i="1" dirty="0">
                <a:solidFill>
                  <a:srgbClr val="013A81"/>
                </a:solidFill>
                <a:latin typeface="Arial" charset="0"/>
              </a:rPr>
              <a:t>: </a:t>
            </a:r>
            <a:r>
              <a:rPr lang="tr-TR" sz="2400" b="1" i="1" dirty="0" smtClean="0">
                <a:solidFill>
                  <a:srgbClr val="013A81"/>
                </a:solidFill>
                <a:latin typeface="Arial" charset="0"/>
              </a:rPr>
              <a:t>scosar@csgb.gov.tr</a:t>
            </a:r>
            <a:endParaRPr lang="tr-TR" sz="2400" b="1" i="1" dirty="0">
              <a:solidFill>
                <a:srgbClr val="013A8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87723771"/>
              </p:ext>
            </p:extLst>
          </p:nvPr>
        </p:nvGraphicFramePr>
        <p:xfrm>
          <a:off x="-252536" y="692696"/>
          <a:ext cx="1015312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00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411760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11930"/>
              </p:ext>
            </p:extLst>
          </p:nvPr>
        </p:nvGraphicFramePr>
        <p:xfrm>
          <a:off x="683568" y="980728"/>
          <a:ext cx="867645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63888" y="5632993"/>
            <a:ext cx="4176464" cy="738664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tr-TR" sz="1500" b="1" dirty="0" smtClean="0">
                <a:solidFill>
                  <a:srgbClr val="484848"/>
                </a:solidFill>
                <a:latin typeface="Roboto Slab"/>
                <a:cs typeface="Arial" pitchFamily="34" charset="0"/>
              </a:rPr>
              <a:t>6306 SAYILI KANUN</a:t>
            </a:r>
          </a:p>
          <a:p>
            <a:pPr algn="ctr" eaLnBrk="0" hangingPunct="0">
              <a:defRPr/>
            </a:pPr>
            <a:r>
              <a:rPr lang="tr-TR" sz="900" dirty="0" smtClean="0">
                <a:solidFill>
                  <a:srgbClr val="333333"/>
                </a:solidFill>
                <a:latin typeface="Open Sans"/>
                <a:cs typeface="Arial" pitchFamily="34" charset="0"/>
              </a:rPr>
              <a:t> </a:t>
            </a:r>
            <a:r>
              <a:rPr lang="tr-TR" sz="1200" b="1" dirty="0" smtClean="0">
                <a:solidFill>
                  <a:srgbClr val="333333"/>
                </a:solidFill>
                <a:latin typeface="Open Sans"/>
                <a:cs typeface="Arial" pitchFamily="34" charset="0"/>
              </a:rPr>
              <a:t>AFET RİSKİ ALTINDAKİ ALANLARIN DÖNÜŞTÜRÜLMESİ HAKKINDA KANUN, 2012</a:t>
            </a:r>
            <a:endParaRPr lang="tr-TR" sz="11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tr-TR" sz="900" b="1" dirty="0" smtClean="0">
                <a:solidFill>
                  <a:srgbClr val="333333"/>
                </a:solidFill>
                <a:latin typeface="Open Sans"/>
                <a:cs typeface="Arial" pitchFamily="34" charset="0"/>
              </a:rPr>
              <a:t> </a:t>
            </a:r>
            <a:endParaRPr lang="tr-T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23" y="-44549"/>
            <a:ext cx="446467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6" y="-44549"/>
            <a:ext cx="4890758" cy="417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74" y="2420889"/>
            <a:ext cx="5436096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4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34481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98"/>
            <a:ext cx="4572000" cy="690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7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55" y="-38975"/>
            <a:ext cx="4503728" cy="426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4" y="2564904"/>
            <a:ext cx="4651192" cy="429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98407"/>
            <a:ext cx="4104455" cy="395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38975"/>
            <a:ext cx="439102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7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Akış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4_Akış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İSG Basın Kahvaltısı Sunum 22.01.2011_son">
  <a:themeElements>
    <a:clrScheme name="İSG Basın Kahvaltısı Sunum 22.01.2011_s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İSG Basın Kahvaltısı Sunum 22.01.2011_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İSG Basın Kahvaltısı Sunum 22.01.2011_s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Akış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4_Akış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Akış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Akış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4_Akış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Akış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4_Akış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Akış">
  <a:themeElements>
    <a:clrScheme name="Şehir Hayatı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4_Akış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İSG Basın Kahvaltısı Sunum 22.01.2011_son">
  <a:themeElements>
    <a:clrScheme name="İSG Basın Kahvaltısı Sunum 22.01.2011_s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İSG Basın Kahvaltısı Sunum 22.01.2011_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İSG Basın Kahvaltısı Sunum 22.01.2011_s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İSG Basın Kahvaltısı Sunum 22.01.2011_son">
  <a:themeElements>
    <a:clrScheme name="İSG Basın Kahvaltısı Sunum 22.01.2011_s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İSG Basın Kahvaltısı Sunum 22.01.2011_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İSG Basın Kahvaltısı Sunum 22.01.2011_s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İSG Basın Kahvaltısı Sunum 22.01.2011_son">
  <a:themeElements>
    <a:clrScheme name="İSG Basın Kahvaltısı Sunum 22.01.2011_s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İSG Basın Kahvaltısı Sunum 22.01.2011_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İSG Basın Kahvaltısı Sunum 22.01.2011_s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İSG Basın Kahvaltısı Sunum 22.01.2011_son">
  <a:themeElements>
    <a:clrScheme name="İSG Basın Kahvaltısı Sunum 22.01.2011_s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İSG Basın Kahvaltısı Sunum 22.01.2011_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32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İSG Basın Kahvaltısı Sunum 22.01.2011_s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İSG Basın Kahvaltısı Sunum 22.01.2011_s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İSG Basın Kahvaltısı Sunum 22.01.2011_s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11093</TotalTime>
  <Words>2007</Words>
  <Application>Microsoft Office PowerPoint</Application>
  <PresentationFormat>Ekran Gösterisi (4:3)</PresentationFormat>
  <Paragraphs>655</Paragraphs>
  <Slides>48</Slides>
  <Notes>29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71" baseType="lpstr">
      <vt:lpstr>Arial</vt:lpstr>
      <vt:lpstr>Bookman Old Style</vt:lpstr>
      <vt:lpstr>Calibri</vt:lpstr>
      <vt:lpstr>Comic Sans MS</vt:lpstr>
      <vt:lpstr>Constantia</vt:lpstr>
      <vt:lpstr>Open Sans</vt:lpstr>
      <vt:lpstr>Roboto Slab</vt:lpstr>
      <vt:lpstr>Times New Roman</vt:lpstr>
      <vt:lpstr>Verdana</vt:lpstr>
      <vt:lpstr>Wingdings</vt:lpstr>
      <vt:lpstr>Wingdings 2</vt:lpstr>
      <vt:lpstr>4_Akış</vt:lpstr>
      <vt:lpstr>6_Akış</vt:lpstr>
      <vt:lpstr>8_Akış</vt:lpstr>
      <vt:lpstr>9_Akış</vt:lpstr>
      <vt:lpstr>12_Akış</vt:lpstr>
      <vt:lpstr>İSG Basın Kahvaltısı Sunum 22.01.2011_son</vt:lpstr>
      <vt:lpstr>1_İSG Basın Kahvaltısı Sunum 22.01.2011_son</vt:lpstr>
      <vt:lpstr>2_İSG Basın Kahvaltısı Sunum 22.01.2011_son</vt:lpstr>
      <vt:lpstr>3_İSG Basın Kahvaltısı Sunum 22.01.2011_son</vt:lpstr>
      <vt:lpstr>4_İSG Basın Kahvaltısı Sunum 22.01.2011_son</vt:lpstr>
      <vt:lpstr>5_Akış</vt:lpstr>
      <vt:lpstr>Image</vt:lpstr>
      <vt:lpstr>KENTSEL DÖNÜŞÜM ÇALIŞMALARI VE  ASBEST RİSKİ</vt:lpstr>
      <vt:lpstr>PowerPoint Sunusu</vt:lpstr>
      <vt:lpstr>PowerPoint Sunusu</vt:lpstr>
      <vt:lpstr>KULLANIM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Genel Önlemler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Kişisel Koruyucu Donanımlar</vt:lpstr>
      <vt:lpstr>Uyarı İşaretleri </vt:lpstr>
      <vt:lpstr>Sağlık Gözetimi ve Kayıtlar </vt:lpstr>
      <vt:lpstr>Atıklar</vt:lpstr>
      <vt:lpstr>Atıkların Bertarafı</vt:lpstr>
      <vt:lpstr>Asbest Söküm Uzmanları Eğitimi 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İSKELET VE KAS SİSTEMİ (Bir MakroErgonomi Uygulaması)</dc:title>
  <dc:creator>mehmet</dc:creator>
  <cp:lastModifiedBy>Ahmet Cihat Kahraman</cp:lastModifiedBy>
  <cp:revision>808</cp:revision>
  <dcterms:created xsi:type="dcterms:W3CDTF">2009-12-12T09:55:19Z</dcterms:created>
  <dcterms:modified xsi:type="dcterms:W3CDTF">2018-02-16T14:32:03Z</dcterms:modified>
</cp:coreProperties>
</file>