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336" r:id="rId3"/>
    <p:sldId id="345" r:id="rId4"/>
    <p:sldId id="386" r:id="rId5"/>
    <p:sldId id="387" r:id="rId6"/>
    <p:sldId id="370" r:id="rId7"/>
    <p:sldId id="352" r:id="rId8"/>
    <p:sldId id="353" r:id="rId9"/>
    <p:sldId id="354" r:id="rId10"/>
    <p:sldId id="355" r:id="rId11"/>
    <p:sldId id="356" r:id="rId12"/>
    <p:sldId id="357" r:id="rId13"/>
    <p:sldId id="327" r:id="rId14"/>
    <p:sldId id="372" r:id="rId15"/>
    <p:sldId id="384" r:id="rId16"/>
    <p:sldId id="385" r:id="rId17"/>
    <p:sldId id="365" r:id="rId18"/>
    <p:sldId id="366" r:id="rId19"/>
    <p:sldId id="374" r:id="rId20"/>
    <p:sldId id="343" r:id="rId21"/>
    <p:sldId id="382" r:id="rId22"/>
    <p:sldId id="34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9A26"/>
    <a:srgbClr val="0DA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7311" autoAdjust="0"/>
  </p:normalViewPr>
  <p:slideViewPr>
    <p:cSldViewPr>
      <p:cViewPr varScale="1">
        <p:scale>
          <a:sx n="72" d="100"/>
          <a:sy n="72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C5111A-51B5-4C31-80DC-B2FF60F46B71}" type="doc">
      <dgm:prSet loTypeId="urn:microsoft.com/office/officeart/2009/3/layout/RandomtoResultProcess" loCatId="process" qsTypeId="urn:microsoft.com/office/officeart/2005/8/quickstyle/3d5" qsCatId="3D" csTypeId="urn:microsoft.com/office/officeart/2005/8/colors/colorful3" csCatId="colorful" phldr="1"/>
      <dgm:spPr/>
    </dgm:pt>
    <dgm:pt modelId="{4C6461D6-212A-4A49-859F-9D5AD08BD819}">
      <dgm:prSet phldrT="[Metin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tr-TR" sz="5400" b="1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53351D36-F56B-4704-9F1D-4E3169BD2801}" type="parTrans" cxnId="{3DDC0217-1D69-40C3-B5E8-0A05CA78BCF8}">
      <dgm:prSet/>
      <dgm:spPr/>
      <dgm:t>
        <a:bodyPr/>
        <a:lstStyle/>
        <a:p>
          <a:endParaRPr lang="tr-TR"/>
        </a:p>
      </dgm:t>
    </dgm:pt>
    <dgm:pt modelId="{60144A8E-DFB0-4C4F-BB57-79FC2270D3C4}" type="sibTrans" cxnId="{3DDC0217-1D69-40C3-B5E8-0A05CA78BCF8}">
      <dgm:prSet/>
      <dgm:spPr/>
      <dgm:t>
        <a:bodyPr/>
        <a:lstStyle/>
        <a:p>
          <a:endParaRPr lang="tr-TR"/>
        </a:p>
      </dgm:t>
    </dgm:pt>
    <dgm:pt modelId="{20C99FFD-65E9-4E54-9025-4A9D77E471C0}">
      <dgm:prSet phldrT="[Metin]" custT="1"/>
      <dgm:spPr/>
      <dgm:t>
        <a:bodyPr/>
        <a:lstStyle/>
        <a:p>
          <a:r>
            <a:rPr lang="tr-TR" sz="3600" dirty="0" smtClean="0"/>
            <a:t>Veri Girişi</a:t>
          </a:r>
          <a:endParaRPr lang="tr-TR" sz="3600" dirty="0"/>
        </a:p>
      </dgm:t>
    </dgm:pt>
    <dgm:pt modelId="{FE66039C-709F-46C7-B88A-5156A05BBC35}" type="parTrans" cxnId="{6D78544D-2EB0-4ACB-82F5-CD8612FA043F}">
      <dgm:prSet/>
      <dgm:spPr/>
      <dgm:t>
        <a:bodyPr/>
        <a:lstStyle/>
        <a:p>
          <a:endParaRPr lang="tr-TR"/>
        </a:p>
      </dgm:t>
    </dgm:pt>
    <dgm:pt modelId="{4A0CDCA8-0EBF-422A-93BF-F27C2476E280}" type="sibTrans" cxnId="{6D78544D-2EB0-4ACB-82F5-CD8612FA043F}">
      <dgm:prSet/>
      <dgm:spPr/>
      <dgm:t>
        <a:bodyPr/>
        <a:lstStyle/>
        <a:p>
          <a:endParaRPr lang="tr-TR"/>
        </a:p>
      </dgm:t>
    </dgm:pt>
    <dgm:pt modelId="{BB31E8A9-B6DC-4159-BB25-62FE56763FB6}" type="pres">
      <dgm:prSet presAssocID="{1FC5111A-51B5-4C31-80DC-B2FF60F46B71}" presName="Name0" presStyleCnt="0">
        <dgm:presLayoutVars>
          <dgm:dir/>
          <dgm:animOne val="branch"/>
          <dgm:animLvl val="lvl"/>
        </dgm:presLayoutVars>
      </dgm:prSet>
      <dgm:spPr/>
    </dgm:pt>
    <dgm:pt modelId="{5364C14B-7C62-4E9B-A897-8AA994488697}" type="pres">
      <dgm:prSet presAssocID="{4C6461D6-212A-4A49-859F-9D5AD08BD819}" presName="chaos" presStyleCnt="0"/>
      <dgm:spPr/>
    </dgm:pt>
    <dgm:pt modelId="{FDBF08D4-2F5C-4446-AB42-F12FF5E5951D}" type="pres">
      <dgm:prSet presAssocID="{4C6461D6-212A-4A49-859F-9D5AD08BD819}" presName="parTx1" presStyleLbl="revTx" presStyleIdx="0" presStyleCnt="1"/>
      <dgm:spPr/>
      <dgm:t>
        <a:bodyPr/>
        <a:lstStyle/>
        <a:p>
          <a:endParaRPr lang="tr-TR"/>
        </a:p>
      </dgm:t>
    </dgm:pt>
    <dgm:pt modelId="{213FB206-23CF-4E71-8CBC-95AECD6C7967}" type="pres">
      <dgm:prSet presAssocID="{4C6461D6-212A-4A49-859F-9D5AD08BD819}" presName="c1" presStyleLbl="node1" presStyleIdx="0" presStyleCnt="19"/>
      <dgm:spPr/>
    </dgm:pt>
    <dgm:pt modelId="{1F269EA2-E8A8-4C05-A8B1-B22FF04C98BF}" type="pres">
      <dgm:prSet presAssocID="{4C6461D6-212A-4A49-859F-9D5AD08BD819}" presName="c2" presStyleLbl="node1" presStyleIdx="1" presStyleCnt="19"/>
      <dgm:spPr/>
    </dgm:pt>
    <dgm:pt modelId="{7599E0CA-FA49-4E44-8B9D-FE0CD6FF6D7D}" type="pres">
      <dgm:prSet presAssocID="{4C6461D6-212A-4A49-859F-9D5AD08BD819}" presName="c3" presStyleLbl="node1" presStyleIdx="2" presStyleCnt="19"/>
      <dgm:spPr/>
    </dgm:pt>
    <dgm:pt modelId="{77B69095-0002-431B-812A-E422E4C968E8}" type="pres">
      <dgm:prSet presAssocID="{4C6461D6-212A-4A49-859F-9D5AD08BD819}" presName="c4" presStyleLbl="node1" presStyleIdx="3" presStyleCnt="19"/>
      <dgm:spPr/>
    </dgm:pt>
    <dgm:pt modelId="{B8A8AED6-A96F-46DA-8DB9-85CBC4901F5B}" type="pres">
      <dgm:prSet presAssocID="{4C6461D6-212A-4A49-859F-9D5AD08BD819}" presName="c5" presStyleLbl="node1" presStyleIdx="4" presStyleCnt="19"/>
      <dgm:spPr/>
    </dgm:pt>
    <dgm:pt modelId="{D41E6F8C-ED6D-4524-A94A-0F12453F448C}" type="pres">
      <dgm:prSet presAssocID="{4C6461D6-212A-4A49-859F-9D5AD08BD819}" presName="c6" presStyleLbl="node1" presStyleIdx="5" presStyleCnt="19"/>
      <dgm:spPr/>
    </dgm:pt>
    <dgm:pt modelId="{9326854F-0ECE-46D1-9D80-A27C889A745A}" type="pres">
      <dgm:prSet presAssocID="{4C6461D6-212A-4A49-859F-9D5AD08BD819}" presName="c7" presStyleLbl="node1" presStyleIdx="6" presStyleCnt="19"/>
      <dgm:spPr/>
    </dgm:pt>
    <dgm:pt modelId="{FFBFCB2B-1481-4A6F-A6B1-2CB0F487B730}" type="pres">
      <dgm:prSet presAssocID="{4C6461D6-212A-4A49-859F-9D5AD08BD819}" presName="c8" presStyleLbl="node1" presStyleIdx="7" presStyleCnt="19"/>
      <dgm:spPr/>
    </dgm:pt>
    <dgm:pt modelId="{63334E39-3CF7-466A-8C57-F8DFA9E46960}" type="pres">
      <dgm:prSet presAssocID="{4C6461D6-212A-4A49-859F-9D5AD08BD819}" presName="c9" presStyleLbl="node1" presStyleIdx="8" presStyleCnt="19"/>
      <dgm:spPr/>
    </dgm:pt>
    <dgm:pt modelId="{68DC6792-73AB-4B91-B16D-BB7403007831}" type="pres">
      <dgm:prSet presAssocID="{4C6461D6-212A-4A49-859F-9D5AD08BD819}" presName="c10" presStyleLbl="node1" presStyleIdx="9" presStyleCnt="19"/>
      <dgm:spPr/>
    </dgm:pt>
    <dgm:pt modelId="{085DEF91-521C-4037-A2CB-57335171B68D}" type="pres">
      <dgm:prSet presAssocID="{4C6461D6-212A-4A49-859F-9D5AD08BD819}" presName="c11" presStyleLbl="node1" presStyleIdx="10" presStyleCnt="19"/>
      <dgm:spPr/>
    </dgm:pt>
    <dgm:pt modelId="{28958DF0-5784-438D-B4D9-60E303083F3B}" type="pres">
      <dgm:prSet presAssocID="{4C6461D6-212A-4A49-859F-9D5AD08BD819}" presName="c12" presStyleLbl="node1" presStyleIdx="11" presStyleCnt="19"/>
      <dgm:spPr/>
    </dgm:pt>
    <dgm:pt modelId="{95FA9163-1830-419F-9CA8-5BC0C8A9DAB7}" type="pres">
      <dgm:prSet presAssocID="{4C6461D6-212A-4A49-859F-9D5AD08BD819}" presName="c13" presStyleLbl="node1" presStyleIdx="12" presStyleCnt="19"/>
      <dgm:spPr/>
    </dgm:pt>
    <dgm:pt modelId="{BB6E8C77-041E-4FFD-8E05-48275A20A199}" type="pres">
      <dgm:prSet presAssocID="{4C6461D6-212A-4A49-859F-9D5AD08BD819}" presName="c14" presStyleLbl="node1" presStyleIdx="13" presStyleCnt="19"/>
      <dgm:spPr/>
    </dgm:pt>
    <dgm:pt modelId="{C28394D6-7EEE-4409-9E53-2FEF436F750C}" type="pres">
      <dgm:prSet presAssocID="{4C6461D6-212A-4A49-859F-9D5AD08BD819}" presName="c15" presStyleLbl="node1" presStyleIdx="14" presStyleCnt="19"/>
      <dgm:spPr/>
    </dgm:pt>
    <dgm:pt modelId="{D522A08C-6454-4FAE-9F11-0722E25089D0}" type="pres">
      <dgm:prSet presAssocID="{4C6461D6-212A-4A49-859F-9D5AD08BD819}" presName="c16" presStyleLbl="node1" presStyleIdx="15" presStyleCnt="19"/>
      <dgm:spPr/>
    </dgm:pt>
    <dgm:pt modelId="{B17B5EC5-CB20-4170-A7D6-89E9544B71B6}" type="pres">
      <dgm:prSet presAssocID="{4C6461D6-212A-4A49-859F-9D5AD08BD819}" presName="c17" presStyleLbl="node1" presStyleIdx="16" presStyleCnt="19"/>
      <dgm:spPr/>
    </dgm:pt>
    <dgm:pt modelId="{20F3DDE1-EE62-4C3E-A09F-6F61A71BD551}" type="pres">
      <dgm:prSet presAssocID="{4C6461D6-212A-4A49-859F-9D5AD08BD819}" presName="c18" presStyleLbl="node1" presStyleIdx="17" presStyleCnt="19"/>
      <dgm:spPr/>
    </dgm:pt>
    <dgm:pt modelId="{E82A7C60-B252-439C-BE86-3D9BE1CB8216}" type="pres">
      <dgm:prSet presAssocID="{60144A8E-DFB0-4C4F-BB57-79FC2270D3C4}" presName="chevronComposite1" presStyleCnt="0"/>
      <dgm:spPr/>
    </dgm:pt>
    <dgm:pt modelId="{0E006B08-A3A1-4FF1-8E14-33D8092258C0}" type="pres">
      <dgm:prSet presAssocID="{60144A8E-DFB0-4C4F-BB57-79FC2270D3C4}" presName="chevron1" presStyleLbl="sibTrans2D1" presStyleIdx="0" presStyleCnt="2"/>
      <dgm:spPr/>
    </dgm:pt>
    <dgm:pt modelId="{62C9B843-B356-4419-8387-E492017C8B9A}" type="pres">
      <dgm:prSet presAssocID="{60144A8E-DFB0-4C4F-BB57-79FC2270D3C4}" presName="spChevron1" presStyleCnt="0"/>
      <dgm:spPr/>
    </dgm:pt>
    <dgm:pt modelId="{A0E9FA6D-ABC7-43FB-9C1A-FC9E0184ED37}" type="pres">
      <dgm:prSet presAssocID="{60144A8E-DFB0-4C4F-BB57-79FC2270D3C4}" presName="overlap" presStyleCnt="0"/>
      <dgm:spPr/>
    </dgm:pt>
    <dgm:pt modelId="{2F2EF251-372C-4AA8-A16F-1836297FF40D}" type="pres">
      <dgm:prSet presAssocID="{60144A8E-DFB0-4C4F-BB57-79FC2270D3C4}" presName="chevronComposite2" presStyleCnt="0"/>
      <dgm:spPr/>
    </dgm:pt>
    <dgm:pt modelId="{DC836342-DC10-4C53-A9E5-847E2B2993A6}" type="pres">
      <dgm:prSet presAssocID="{60144A8E-DFB0-4C4F-BB57-79FC2270D3C4}" presName="chevron2" presStyleLbl="sibTrans2D1" presStyleIdx="1" presStyleCnt="2"/>
      <dgm:spPr/>
    </dgm:pt>
    <dgm:pt modelId="{B0C731A9-EE53-4396-B3DF-8918BF244CB4}" type="pres">
      <dgm:prSet presAssocID="{60144A8E-DFB0-4C4F-BB57-79FC2270D3C4}" presName="spChevron2" presStyleCnt="0"/>
      <dgm:spPr/>
    </dgm:pt>
    <dgm:pt modelId="{69945BBF-22F8-458C-839E-E48A70AAA22B}" type="pres">
      <dgm:prSet presAssocID="{20C99FFD-65E9-4E54-9025-4A9D77E471C0}" presName="last" presStyleCnt="0"/>
      <dgm:spPr/>
    </dgm:pt>
    <dgm:pt modelId="{4C731933-B58D-4508-8E26-C34C20092DAD}" type="pres">
      <dgm:prSet presAssocID="{20C99FFD-65E9-4E54-9025-4A9D77E471C0}" presName="circleTx" presStyleLbl="node1" presStyleIdx="18" presStyleCnt="19" custScaleX="259906" custScaleY="233710"/>
      <dgm:spPr/>
      <dgm:t>
        <a:bodyPr/>
        <a:lstStyle/>
        <a:p>
          <a:endParaRPr lang="tr-TR"/>
        </a:p>
      </dgm:t>
    </dgm:pt>
    <dgm:pt modelId="{44D4C6F4-6724-4F51-8029-6939A1C89DAD}" type="pres">
      <dgm:prSet presAssocID="{20C99FFD-65E9-4E54-9025-4A9D77E471C0}" presName="spN" presStyleCnt="0"/>
      <dgm:spPr/>
    </dgm:pt>
  </dgm:ptLst>
  <dgm:cxnLst>
    <dgm:cxn modelId="{9C7BDCA8-0A21-4C22-A4EF-57AFA3BCA35D}" type="presOf" srcId="{4C6461D6-212A-4A49-859F-9D5AD08BD819}" destId="{FDBF08D4-2F5C-4446-AB42-F12FF5E5951D}" srcOrd="0" destOrd="0" presId="urn:microsoft.com/office/officeart/2009/3/layout/RandomtoResultProcess"/>
    <dgm:cxn modelId="{ACFF7731-93BC-4679-8337-604902CC4A6C}" type="presOf" srcId="{20C99FFD-65E9-4E54-9025-4A9D77E471C0}" destId="{4C731933-B58D-4508-8E26-C34C20092DAD}" srcOrd="0" destOrd="0" presId="urn:microsoft.com/office/officeart/2009/3/layout/RandomtoResultProcess"/>
    <dgm:cxn modelId="{85E89CA6-A5F5-4C41-A4D9-7B5C85E02148}" type="presOf" srcId="{1FC5111A-51B5-4C31-80DC-B2FF60F46B71}" destId="{BB31E8A9-B6DC-4159-BB25-62FE56763FB6}" srcOrd="0" destOrd="0" presId="urn:microsoft.com/office/officeart/2009/3/layout/RandomtoResultProcess"/>
    <dgm:cxn modelId="{3DDC0217-1D69-40C3-B5E8-0A05CA78BCF8}" srcId="{1FC5111A-51B5-4C31-80DC-B2FF60F46B71}" destId="{4C6461D6-212A-4A49-859F-9D5AD08BD819}" srcOrd="0" destOrd="0" parTransId="{53351D36-F56B-4704-9F1D-4E3169BD2801}" sibTransId="{60144A8E-DFB0-4C4F-BB57-79FC2270D3C4}"/>
    <dgm:cxn modelId="{6D78544D-2EB0-4ACB-82F5-CD8612FA043F}" srcId="{1FC5111A-51B5-4C31-80DC-B2FF60F46B71}" destId="{20C99FFD-65E9-4E54-9025-4A9D77E471C0}" srcOrd="1" destOrd="0" parTransId="{FE66039C-709F-46C7-B88A-5156A05BBC35}" sibTransId="{4A0CDCA8-0EBF-422A-93BF-F27C2476E280}"/>
    <dgm:cxn modelId="{B79D5739-4DCE-492F-8B05-F50F9D2C1CAA}" type="presParOf" srcId="{BB31E8A9-B6DC-4159-BB25-62FE56763FB6}" destId="{5364C14B-7C62-4E9B-A897-8AA994488697}" srcOrd="0" destOrd="0" presId="urn:microsoft.com/office/officeart/2009/3/layout/RandomtoResultProcess"/>
    <dgm:cxn modelId="{C5A1BB95-CED1-4624-92D3-C2259296D4E0}" type="presParOf" srcId="{5364C14B-7C62-4E9B-A897-8AA994488697}" destId="{FDBF08D4-2F5C-4446-AB42-F12FF5E5951D}" srcOrd="0" destOrd="0" presId="urn:microsoft.com/office/officeart/2009/3/layout/RandomtoResultProcess"/>
    <dgm:cxn modelId="{67D098FB-7E23-470A-88F1-6B20E19A218B}" type="presParOf" srcId="{5364C14B-7C62-4E9B-A897-8AA994488697}" destId="{213FB206-23CF-4E71-8CBC-95AECD6C7967}" srcOrd="1" destOrd="0" presId="urn:microsoft.com/office/officeart/2009/3/layout/RandomtoResultProcess"/>
    <dgm:cxn modelId="{D29E0B5A-52C7-4EDD-996C-5EB7ABB547D7}" type="presParOf" srcId="{5364C14B-7C62-4E9B-A897-8AA994488697}" destId="{1F269EA2-E8A8-4C05-A8B1-B22FF04C98BF}" srcOrd="2" destOrd="0" presId="urn:microsoft.com/office/officeart/2009/3/layout/RandomtoResultProcess"/>
    <dgm:cxn modelId="{A2C31CF0-4DAF-41B4-9A7E-3E081E79C79A}" type="presParOf" srcId="{5364C14B-7C62-4E9B-A897-8AA994488697}" destId="{7599E0CA-FA49-4E44-8B9D-FE0CD6FF6D7D}" srcOrd="3" destOrd="0" presId="urn:microsoft.com/office/officeart/2009/3/layout/RandomtoResultProcess"/>
    <dgm:cxn modelId="{D4A81AF8-2B25-4159-96D6-6D50A120EC4E}" type="presParOf" srcId="{5364C14B-7C62-4E9B-A897-8AA994488697}" destId="{77B69095-0002-431B-812A-E422E4C968E8}" srcOrd="4" destOrd="0" presId="urn:microsoft.com/office/officeart/2009/3/layout/RandomtoResultProcess"/>
    <dgm:cxn modelId="{07BF3DA6-0AEA-4CFD-9C19-E2168DC84476}" type="presParOf" srcId="{5364C14B-7C62-4E9B-A897-8AA994488697}" destId="{B8A8AED6-A96F-46DA-8DB9-85CBC4901F5B}" srcOrd="5" destOrd="0" presId="urn:microsoft.com/office/officeart/2009/3/layout/RandomtoResultProcess"/>
    <dgm:cxn modelId="{4E7FEF9B-5AC1-4691-B2BD-7D8CDA7F47A0}" type="presParOf" srcId="{5364C14B-7C62-4E9B-A897-8AA994488697}" destId="{D41E6F8C-ED6D-4524-A94A-0F12453F448C}" srcOrd="6" destOrd="0" presId="urn:microsoft.com/office/officeart/2009/3/layout/RandomtoResultProcess"/>
    <dgm:cxn modelId="{457E6E1E-1A4B-4EB8-86B4-32F003077654}" type="presParOf" srcId="{5364C14B-7C62-4E9B-A897-8AA994488697}" destId="{9326854F-0ECE-46D1-9D80-A27C889A745A}" srcOrd="7" destOrd="0" presId="urn:microsoft.com/office/officeart/2009/3/layout/RandomtoResultProcess"/>
    <dgm:cxn modelId="{D8E5FACE-76EA-4557-9ECF-B01B7BA025D1}" type="presParOf" srcId="{5364C14B-7C62-4E9B-A897-8AA994488697}" destId="{FFBFCB2B-1481-4A6F-A6B1-2CB0F487B730}" srcOrd="8" destOrd="0" presId="urn:microsoft.com/office/officeart/2009/3/layout/RandomtoResultProcess"/>
    <dgm:cxn modelId="{A291CA4B-F4ED-4165-BDCA-F83AB25C4028}" type="presParOf" srcId="{5364C14B-7C62-4E9B-A897-8AA994488697}" destId="{63334E39-3CF7-466A-8C57-F8DFA9E46960}" srcOrd="9" destOrd="0" presId="urn:microsoft.com/office/officeart/2009/3/layout/RandomtoResultProcess"/>
    <dgm:cxn modelId="{6A2FC151-B6E5-4EFC-8E36-52346D5517CB}" type="presParOf" srcId="{5364C14B-7C62-4E9B-A897-8AA994488697}" destId="{68DC6792-73AB-4B91-B16D-BB7403007831}" srcOrd="10" destOrd="0" presId="urn:microsoft.com/office/officeart/2009/3/layout/RandomtoResultProcess"/>
    <dgm:cxn modelId="{634299CA-22A7-478D-A665-016413AB1FE1}" type="presParOf" srcId="{5364C14B-7C62-4E9B-A897-8AA994488697}" destId="{085DEF91-521C-4037-A2CB-57335171B68D}" srcOrd="11" destOrd="0" presId="urn:microsoft.com/office/officeart/2009/3/layout/RandomtoResultProcess"/>
    <dgm:cxn modelId="{DF66601B-2E81-4846-8388-8C0BFC2DD4DB}" type="presParOf" srcId="{5364C14B-7C62-4E9B-A897-8AA994488697}" destId="{28958DF0-5784-438D-B4D9-60E303083F3B}" srcOrd="12" destOrd="0" presId="urn:microsoft.com/office/officeart/2009/3/layout/RandomtoResultProcess"/>
    <dgm:cxn modelId="{086722DF-ADD2-40DD-8A5B-C1A0E5B22914}" type="presParOf" srcId="{5364C14B-7C62-4E9B-A897-8AA994488697}" destId="{95FA9163-1830-419F-9CA8-5BC0C8A9DAB7}" srcOrd="13" destOrd="0" presId="urn:microsoft.com/office/officeart/2009/3/layout/RandomtoResultProcess"/>
    <dgm:cxn modelId="{CDF62173-D8A1-4448-8F9E-6C271D46E9B1}" type="presParOf" srcId="{5364C14B-7C62-4E9B-A897-8AA994488697}" destId="{BB6E8C77-041E-4FFD-8E05-48275A20A199}" srcOrd="14" destOrd="0" presId="urn:microsoft.com/office/officeart/2009/3/layout/RandomtoResultProcess"/>
    <dgm:cxn modelId="{9E6F458B-09AC-4CAD-A58C-C6123DD8E2A2}" type="presParOf" srcId="{5364C14B-7C62-4E9B-A897-8AA994488697}" destId="{C28394D6-7EEE-4409-9E53-2FEF436F750C}" srcOrd="15" destOrd="0" presId="urn:microsoft.com/office/officeart/2009/3/layout/RandomtoResultProcess"/>
    <dgm:cxn modelId="{9EFBF4E1-0D67-403D-88E4-165B17ACD7E9}" type="presParOf" srcId="{5364C14B-7C62-4E9B-A897-8AA994488697}" destId="{D522A08C-6454-4FAE-9F11-0722E25089D0}" srcOrd="16" destOrd="0" presId="urn:microsoft.com/office/officeart/2009/3/layout/RandomtoResultProcess"/>
    <dgm:cxn modelId="{63F0687D-45CD-4077-BBA8-23E0AEB357E8}" type="presParOf" srcId="{5364C14B-7C62-4E9B-A897-8AA994488697}" destId="{B17B5EC5-CB20-4170-A7D6-89E9544B71B6}" srcOrd="17" destOrd="0" presId="urn:microsoft.com/office/officeart/2009/3/layout/RandomtoResultProcess"/>
    <dgm:cxn modelId="{72EA8A47-8747-44FD-9EE3-743EDC3A82AA}" type="presParOf" srcId="{5364C14B-7C62-4E9B-A897-8AA994488697}" destId="{20F3DDE1-EE62-4C3E-A09F-6F61A71BD551}" srcOrd="18" destOrd="0" presId="urn:microsoft.com/office/officeart/2009/3/layout/RandomtoResultProcess"/>
    <dgm:cxn modelId="{E30A77C5-9A94-45D3-9765-A8C4A25CCE86}" type="presParOf" srcId="{BB31E8A9-B6DC-4159-BB25-62FE56763FB6}" destId="{E82A7C60-B252-439C-BE86-3D9BE1CB8216}" srcOrd="1" destOrd="0" presId="urn:microsoft.com/office/officeart/2009/3/layout/RandomtoResultProcess"/>
    <dgm:cxn modelId="{DDE50488-A794-4D9E-A11D-97A9BCE14D0A}" type="presParOf" srcId="{E82A7C60-B252-439C-BE86-3D9BE1CB8216}" destId="{0E006B08-A3A1-4FF1-8E14-33D8092258C0}" srcOrd="0" destOrd="0" presId="urn:microsoft.com/office/officeart/2009/3/layout/RandomtoResultProcess"/>
    <dgm:cxn modelId="{711552D2-4EFB-4AD2-9538-DC9F8C04A1E5}" type="presParOf" srcId="{E82A7C60-B252-439C-BE86-3D9BE1CB8216}" destId="{62C9B843-B356-4419-8387-E492017C8B9A}" srcOrd="1" destOrd="0" presId="urn:microsoft.com/office/officeart/2009/3/layout/RandomtoResultProcess"/>
    <dgm:cxn modelId="{55A65194-03C0-4441-B200-9E55B83304B7}" type="presParOf" srcId="{BB31E8A9-B6DC-4159-BB25-62FE56763FB6}" destId="{A0E9FA6D-ABC7-43FB-9C1A-FC9E0184ED37}" srcOrd="2" destOrd="0" presId="urn:microsoft.com/office/officeart/2009/3/layout/RandomtoResultProcess"/>
    <dgm:cxn modelId="{CF85B3D2-9A2A-47D5-B4E5-FF6FC06FE57E}" type="presParOf" srcId="{BB31E8A9-B6DC-4159-BB25-62FE56763FB6}" destId="{2F2EF251-372C-4AA8-A16F-1836297FF40D}" srcOrd="3" destOrd="0" presId="urn:microsoft.com/office/officeart/2009/3/layout/RandomtoResultProcess"/>
    <dgm:cxn modelId="{665C408B-E393-4215-9343-F9B2EAE6F2BB}" type="presParOf" srcId="{2F2EF251-372C-4AA8-A16F-1836297FF40D}" destId="{DC836342-DC10-4C53-A9E5-847E2B2993A6}" srcOrd="0" destOrd="0" presId="urn:microsoft.com/office/officeart/2009/3/layout/RandomtoResultProcess"/>
    <dgm:cxn modelId="{D3616E93-6C60-465F-9C71-B046C05B5B13}" type="presParOf" srcId="{2F2EF251-372C-4AA8-A16F-1836297FF40D}" destId="{B0C731A9-EE53-4396-B3DF-8918BF244CB4}" srcOrd="1" destOrd="0" presId="urn:microsoft.com/office/officeart/2009/3/layout/RandomtoResultProcess"/>
    <dgm:cxn modelId="{13366740-640A-451F-83B8-BDE2B725A0DC}" type="presParOf" srcId="{BB31E8A9-B6DC-4159-BB25-62FE56763FB6}" destId="{69945BBF-22F8-458C-839E-E48A70AAA22B}" srcOrd="4" destOrd="0" presId="urn:microsoft.com/office/officeart/2009/3/layout/RandomtoResultProcess"/>
    <dgm:cxn modelId="{F9D07C26-F88F-4D77-8A41-4540D13E86B0}" type="presParOf" srcId="{69945BBF-22F8-458C-839E-E48A70AAA22B}" destId="{4C731933-B58D-4508-8E26-C34C20092DAD}" srcOrd="0" destOrd="0" presId="urn:microsoft.com/office/officeart/2009/3/layout/RandomtoResultProcess"/>
    <dgm:cxn modelId="{1B833025-AEAB-4264-A958-B5F09C659F9C}" type="presParOf" srcId="{69945BBF-22F8-458C-839E-E48A70AAA22B}" destId="{44D4C6F4-6724-4F51-8029-6939A1C89DAD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C5111A-51B5-4C31-80DC-B2FF60F46B71}" type="doc">
      <dgm:prSet loTypeId="urn:microsoft.com/office/officeart/2009/3/layout/RandomtoResultProcess" loCatId="process" qsTypeId="urn:microsoft.com/office/officeart/2005/8/quickstyle/3d5" qsCatId="3D" csTypeId="urn:microsoft.com/office/officeart/2005/8/colors/colorful3" csCatId="colorful" phldr="1"/>
      <dgm:spPr/>
    </dgm:pt>
    <dgm:pt modelId="{4C6461D6-212A-4A49-859F-9D5AD08BD819}">
      <dgm:prSet phldrT="[Metin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tr-TR" sz="5400" b="1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53351D36-F56B-4704-9F1D-4E3169BD2801}" type="parTrans" cxnId="{3DDC0217-1D69-40C3-B5E8-0A05CA78BCF8}">
      <dgm:prSet/>
      <dgm:spPr/>
      <dgm:t>
        <a:bodyPr/>
        <a:lstStyle/>
        <a:p>
          <a:endParaRPr lang="tr-TR"/>
        </a:p>
      </dgm:t>
    </dgm:pt>
    <dgm:pt modelId="{60144A8E-DFB0-4C4F-BB57-79FC2270D3C4}" type="sibTrans" cxnId="{3DDC0217-1D69-40C3-B5E8-0A05CA78BCF8}">
      <dgm:prSet/>
      <dgm:spPr/>
      <dgm:t>
        <a:bodyPr/>
        <a:lstStyle/>
        <a:p>
          <a:endParaRPr lang="tr-TR"/>
        </a:p>
      </dgm:t>
    </dgm:pt>
    <dgm:pt modelId="{20C99FFD-65E9-4E54-9025-4A9D77E471C0}">
      <dgm:prSet phldrT="[Metin]" custT="1"/>
      <dgm:spPr/>
      <dgm:t>
        <a:bodyPr/>
        <a:lstStyle/>
        <a:p>
          <a:r>
            <a:rPr lang="tr-TR" sz="3600" dirty="0" smtClean="0"/>
            <a:t>Belediyelerin veri girişi</a:t>
          </a:r>
          <a:endParaRPr lang="tr-TR" sz="3600" dirty="0"/>
        </a:p>
      </dgm:t>
    </dgm:pt>
    <dgm:pt modelId="{FE66039C-709F-46C7-B88A-5156A05BBC35}" type="parTrans" cxnId="{6D78544D-2EB0-4ACB-82F5-CD8612FA043F}">
      <dgm:prSet/>
      <dgm:spPr/>
      <dgm:t>
        <a:bodyPr/>
        <a:lstStyle/>
        <a:p>
          <a:endParaRPr lang="tr-TR"/>
        </a:p>
      </dgm:t>
    </dgm:pt>
    <dgm:pt modelId="{4A0CDCA8-0EBF-422A-93BF-F27C2476E280}" type="sibTrans" cxnId="{6D78544D-2EB0-4ACB-82F5-CD8612FA043F}">
      <dgm:prSet/>
      <dgm:spPr/>
      <dgm:t>
        <a:bodyPr/>
        <a:lstStyle/>
        <a:p>
          <a:endParaRPr lang="tr-TR"/>
        </a:p>
      </dgm:t>
    </dgm:pt>
    <dgm:pt modelId="{BB31E8A9-B6DC-4159-BB25-62FE56763FB6}" type="pres">
      <dgm:prSet presAssocID="{1FC5111A-51B5-4C31-80DC-B2FF60F46B71}" presName="Name0" presStyleCnt="0">
        <dgm:presLayoutVars>
          <dgm:dir/>
          <dgm:animOne val="branch"/>
          <dgm:animLvl val="lvl"/>
        </dgm:presLayoutVars>
      </dgm:prSet>
      <dgm:spPr/>
    </dgm:pt>
    <dgm:pt modelId="{5364C14B-7C62-4E9B-A897-8AA994488697}" type="pres">
      <dgm:prSet presAssocID="{4C6461D6-212A-4A49-859F-9D5AD08BD819}" presName="chaos" presStyleCnt="0"/>
      <dgm:spPr/>
    </dgm:pt>
    <dgm:pt modelId="{FDBF08D4-2F5C-4446-AB42-F12FF5E5951D}" type="pres">
      <dgm:prSet presAssocID="{4C6461D6-212A-4A49-859F-9D5AD08BD819}" presName="parTx1" presStyleLbl="revTx" presStyleIdx="0" presStyleCnt="1"/>
      <dgm:spPr/>
      <dgm:t>
        <a:bodyPr/>
        <a:lstStyle/>
        <a:p>
          <a:endParaRPr lang="tr-TR"/>
        </a:p>
      </dgm:t>
    </dgm:pt>
    <dgm:pt modelId="{213FB206-23CF-4E71-8CBC-95AECD6C7967}" type="pres">
      <dgm:prSet presAssocID="{4C6461D6-212A-4A49-859F-9D5AD08BD819}" presName="c1" presStyleLbl="node1" presStyleIdx="0" presStyleCnt="19"/>
      <dgm:spPr/>
    </dgm:pt>
    <dgm:pt modelId="{1F269EA2-E8A8-4C05-A8B1-B22FF04C98BF}" type="pres">
      <dgm:prSet presAssocID="{4C6461D6-212A-4A49-859F-9D5AD08BD819}" presName="c2" presStyleLbl="node1" presStyleIdx="1" presStyleCnt="19"/>
      <dgm:spPr/>
    </dgm:pt>
    <dgm:pt modelId="{7599E0CA-FA49-4E44-8B9D-FE0CD6FF6D7D}" type="pres">
      <dgm:prSet presAssocID="{4C6461D6-212A-4A49-859F-9D5AD08BD819}" presName="c3" presStyleLbl="node1" presStyleIdx="2" presStyleCnt="19"/>
      <dgm:spPr/>
    </dgm:pt>
    <dgm:pt modelId="{77B69095-0002-431B-812A-E422E4C968E8}" type="pres">
      <dgm:prSet presAssocID="{4C6461D6-212A-4A49-859F-9D5AD08BD819}" presName="c4" presStyleLbl="node1" presStyleIdx="3" presStyleCnt="19"/>
      <dgm:spPr/>
    </dgm:pt>
    <dgm:pt modelId="{B8A8AED6-A96F-46DA-8DB9-85CBC4901F5B}" type="pres">
      <dgm:prSet presAssocID="{4C6461D6-212A-4A49-859F-9D5AD08BD819}" presName="c5" presStyleLbl="node1" presStyleIdx="4" presStyleCnt="19"/>
      <dgm:spPr/>
    </dgm:pt>
    <dgm:pt modelId="{D41E6F8C-ED6D-4524-A94A-0F12453F448C}" type="pres">
      <dgm:prSet presAssocID="{4C6461D6-212A-4A49-859F-9D5AD08BD819}" presName="c6" presStyleLbl="node1" presStyleIdx="5" presStyleCnt="19"/>
      <dgm:spPr/>
    </dgm:pt>
    <dgm:pt modelId="{9326854F-0ECE-46D1-9D80-A27C889A745A}" type="pres">
      <dgm:prSet presAssocID="{4C6461D6-212A-4A49-859F-9D5AD08BD819}" presName="c7" presStyleLbl="node1" presStyleIdx="6" presStyleCnt="19"/>
      <dgm:spPr/>
    </dgm:pt>
    <dgm:pt modelId="{FFBFCB2B-1481-4A6F-A6B1-2CB0F487B730}" type="pres">
      <dgm:prSet presAssocID="{4C6461D6-212A-4A49-859F-9D5AD08BD819}" presName="c8" presStyleLbl="node1" presStyleIdx="7" presStyleCnt="19"/>
      <dgm:spPr/>
    </dgm:pt>
    <dgm:pt modelId="{63334E39-3CF7-466A-8C57-F8DFA9E46960}" type="pres">
      <dgm:prSet presAssocID="{4C6461D6-212A-4A49-859F-9D5AD08BD819}" presName="c9" presStyleLbl="node1" presStyleIdx="8" presStyleCnt="19"/>
      <dgm:spPr/>
    </dgm:pt>
    <dgm:pt modelId="{68DC6792-73AB-4B91-B16D-BB7403007831}" type="pres">
      <dgm:prSet presAssocID="{4C6461D6-212A-4A49-859F-9D5AD08BD819}" presName="c10" presStyleLbl="node1" presStyleIdx="9" presStyleCnt="19"/>
      <dgm:spPr/>
    </dgm:pt>
    <dgm:pt modelId="{085DEF91-521C-4037-A2CB-57335171B68D}" type="pres">
      <dgm:prSet presAssocID="{4C6461D6-212A-4A49-859F-9D5AD08BD819}" presName="c11" presStyleLbl="node1" presStyleIdx="10" presStyleCnt="19"/>
      <dgm:spPr/>
    </dgm:pt>
    <dgm:pt modelId="{28958DF0-5784-438D-B4D9-60E303083F3B}" type="pres">
      <dgm:prSet presAssocID="{4C6461D6-212A-4A49-859F-9D5AD08BD819}" presName="c12" presStyleLbl="node1" presStyleIdx="11" presStyleCnt="19"/>
      <dgm:spPr/>
    </dgm:pt>
    <dgm:pt modelId="{95FA9163-1830-419F-9CA8-5BC0C8A9DAB7}" type="pres">
      <dgm:prSet presAssocID="{4C6461D6-212A-4A49-859F-9D5AD08BD819}" presName="c13" presStyleLbl="node1" presStyleIdx="12" presStyleCnt="19"/>
      <dgm:spPr/>
    </dgm:pt>
    <dgm:pt modelId="{BB6E8C77-041E-4FFD-8E05-48275A20A199}" type="pres">
      <dgm:prSet presAssocID="{4C6461D6-212A-4A49-859F-9D5AD08BD819}" presName="c14" presStyleLbl="node1" presStyleIdx="13" presStyleCnt="19"/>
      <dgm:spPr/>
    </dgm:pt>
    <dgm:pt modelId="{C28394D6-7EEE-4409-9E53-2FEF436F750C}" type="pres">
      <dgm:prSet presAssocID="{4C6461D6-212A-4A49-859F-9D5AD08BD819}" presName="c15" presStyleLbl="node1" presStyleIdx="14" presStyleCnt="19"/>
      <dgm:spPr/>
    </dgm:pt>
    <dgm:pt modelId="{D522A08C-6454-4FAE-9F11-0722E25089D0}" type="pres">
      <dgm:prSet presAssocID="{4C6461D6-212A-4A49-859F-9D5AD08BD819}" presName="c16" presStyleLbl="node1" presStyleIdx="15" presStyleCnt="19"/>
      <dgm:spPr/>
    </dgm:pt>
    <dgm:pt modelId="{B17B5EC5-CB20-4170-A7D6-89E9544B71B6}" type="pres">
      <dgm:prSet presAssocID="{4C6461D6-212A-4A49-859F-9D5AD08BD819}" presName="c17" presStyleLbl="node1" presStyleIdx="16" presStyleCnt="19"/>
      <dgm:spPr/>
    </dgm:pt>
    <dgm:pt modelId="{20F3DDE1-EE62-4C3E-A09F-6F61A71BD551}" type="pres">
      <dgm:prSet presAssocID="{4C6461D6-212A-4A49-859F-9D5AD08BD819}" presName="c18" presStyleLbl="node1" presStyleIdx="17" presStyleCnt="19"/>
      <dgm:spPr/>
    </dgm:pt>
    <dgm:pt modelId="{E82A7C60-B252-439C-BE86-3D9BE1CB8216}" type="pres">
      <dgm:prSet presAssocID="{60144A8E-DFB0-4C4F-BB57-79FC2270D3C4}" presName="chevronComposite1" presStyleCnt="0"/>
      <dgm:spPr/>
    </dgm:pt>
    <dgm:pt modelId="{0E006B08-A3A1-4FF1-8E14-33D8092258C0}" type="pres">
      <dgm:prSet presAssocID="{60144A8E-DFB0-4C4F-BB57-79FC2270D3C4}" presName="chevron1" presStyleLbl="sibTrans2D1" presStyleIdx="0" presStyleCnt="2"/>
      <dgm:spPr/>
    </dgm:pt>
    <dgm:pt modelId="{62C9B843-B356-4419-8387-E492017C8B9A}" type="pres">
      <dgm:prSet presAssocID="{60144A8E-DFB0-4C4F-BB57-79FC2270D3C4}" presName="spChevron1" presStyleCnt="0"/>
      <dgm:spPr/>
    </dgm:pt>
    <dgm:pt modelId="{A0E9FA6D-ABC7-43FB-9C1A-FC9E0184ED37}" type="pres">
      <dgm:prSet presAssocID="{60144A8E-DFB0-4C4F-BB57-79FC2270D3C4}" presName="overlap" presStyleCnt="0"/>
      <dgm:spPr/>
    </dgm:pt>
    <dgm:pt modelId="{2F2EF251-372C-4AA8-A16F-1836297FF40D}" type="pres">
      <dgm:prSet presAssocID="{60144A8E-DFB0-4C4F-BB57-79FC2270D3C4}" presName="chevronComposite2" presStyleCnt="0"/>
      <dgm:spPr/>
    </dgm:pt>
    <dgm:pt modelId="{DC836342-DC10-4C53-A9E5-847E2B2993A6}" type="pres">
      <dgm:prSet presAssocID="{60144A8E-DFB0-4C4F-BB57-79FC2270D3C4}" presName="chevron2" presStyleLbl="sibTrans2D1" presStyleIdx="1" presStyleCnt="2"/>
      <dgm:spPr/>
    </dgm:pt>
    <dgm:pt modelId="{B0C731A9-EE53-4396-B3DF-8918BF244CB4}" type="pres">
      <dgm:prSet presAssocID="{60144A8E-DFB0-4C4F-BB57-79FC2270D3C4}" presName="spChevron2" presStyleCnt="0"/>
      <dgm:spPr/>
    </dgm:pt>
    <dgm:pt modelId="{69945BBF-22F8-458C-839E-E48A70AAA22B}" type="pres">
      <dgm:prSet presAssocID="{20C99FFD-65E9-4E54-9025-4A9D77E471C0}" presName="last" presStyleCnt="0"/>
      <dgm:spPr/>
    </dgm:pt>
    <dgm:pt modelId="{4C731933-B58D-4508-8E26-C34C20092DAD}" type="pres">
      <dgm:prSet presAssocID="{20C99FFD-65E9-4E54-9025-4A9D77E471C0}" presName="circleTx" presStyleLbl="node1" presStyleIdx="18" presStyleCnt="19" custScaleX="259906" custScaleY="233710"/>
      <dgm:spPr/>
      <dgm:t>
        <a:bodyPr/>
        <a:lstStyle/>
        <a:p>
          <a:endParaRPr lang="tr-TR"/>
        </a:p>
      </dgm:t>
    </dgm:pt>
    <dgm:pt modelId="{44D4C6F4-6724-4F51-8029-6939A1C89DAD}" type="pres">
      <dgm:prSet presAssocID="{20C99FFD-65E9-4E54-9025-4A9D77E471C0}" presName="spN" presStyleCnt="0"/>
      <dgm:spPr/>
    </dgm:pt>
  </dgm:ptLst>
  <dgm:cxnLst>
    <dgm:cxn modelId="{9C7BDCA8-0A21-4C22-A4EF-57AFA3BCA35D}" type="presOf" srcId="{4C6461D6-212A-4A49-859F-9D5AD08BD819}" destId="{FDBF08D4-2F5C-4446-AB42-F12FF5E5951D}" srcOrd="0" destOrd="0" presId="urn:microsoft.com/office/officeart/2009/3/layout/RandomtoResultProcess"/>
    <dgm:cxn modelId="{ACFF7731-93BC-4679-8337-604902CC4A6C}" type="presOf" srcId="{20C99FFD-65E9-4E54-9025-4A9D77E471C0}" destId="{4C731933-B58D-4508-8E26-C34C20092DAD}" srcOrd="0" destOrd="0" presId="urn:microsoft.com/office/officeart/2009/3/layout/RandomtoResultProcess"/>
    <dgm:cxn modelId="{85E89CA6-A5F5-4C41-A4D9-7B5C85E02148}" type="presOf" srcId="{1FC5111A-51B5-4C31-80DC-B2FF60F46B71}" destId="{BB31E8A9-B6DC-4159-BB25-62FE56763FB6}" srcOrd="0" destOrd="0" presId="urn:microsoft.com/office/officeart/2009/3/layout/RandomtoResultProcess"/>
    <dgm:cxn modelId="{3DDC0217-1D69-40C3-B5E8-0A05CA78BCF8}" srcId="{1FC5111A-51B5-4C31-80DC-B2FF60F46B71}" destId="{4C6461D6-212A-4A49-859F-9D5AD08BD819}" srcOrd="0" destOrd="0" parTransId="{53351D36-F56B-4704-9F1D-4E3169BD2801}" sibTransId="{60144A8E-DFB0-4C4F-BB57-79FC2270D3C4}"/>
    <dgm:cxn modelId="{6D78544D-2EB0-4ACB-82F5-CD8612FA043F}" srcId="{1FC5111A-51B5-4C31-80DC-B2FF60F46B71}" destId="{20C99FFD-65E9-4E54-9025-4A9D77E471C0}" srcOrd="1" destOrd="0" parTransId="{FE66039C-709F-46C7-B88A-5156A05BBC35}" sibTransId="{4A0CDCA8-0EBF-422A-93BF-F27C2476E280}"/>
    <dgm:cxn modelId="{B79D5739-4DCE-492F-8B05-F50F9D2C1CAA}" type="presParOf" srcId="{BB31E8A9-B6DC-4159-BB25-62FE56763FB6}" destId="{5364C14B-7C62-4E9B-A897-8AA994488697}" srcOrd="0" destOrd="0" presId="urn:microsoft.com/office/officeart/2009/3/layout/RandomtoResultProcess"/>
    <dgm:cxn modelId="{C5A1BB95-CED1-4624-92D3-C2259296D4E0}" type="presParOf" srcId="{5364C14B-7C62-4E9B-A897-8AA994488697}" destId="{FDBF08D4-2F5C-4446-AB42-F12FF5E5951D}" srcOrd="0" destOrd="0" presId="urn:microsoft.com/office/officeart/2009/3/layout/RandomtoResultProcess"/>
    <dgm:cxn modelId="{67D098FB-7E23-470A-88F1-6B20E19A218B}" type="presParOf" srcId="{5364C14B-7C62-4E9B-A897-8AA994488697}" destId="{213FB206-23CF-4E71-8CBC-95AECD6C7967}" srcOrd="1" destOrd="0" presId="urn:microsoft.com/office/officeart/2009/3/layout/RandomtoResultProcess"/>
    <dgm:cxn modelId="{D29E0B5A-52C7-4EDD-996C-5EB7ABB547D7}" type="presParOf" srcId="{5364C14B-7C62-4E9B-A897-8AA994488697}" destId="{1F269EA2-E8A8-4C05-A8B1-B22FF04C98BF}" srcOrd="2" destOrd="0" presId="urn:microsoft.com/office/officeart/2009/3/layout/RandomtoResultProcess"/>
    <dgm:cxn modelId="{A2C31CF0-4DAF-41B4-9A7E-3E081E79C79A}" type="presParOf" srcId="{5364C14B-7C62-4E9B-A897-8AA994488697}" destId="{7599E0CA-FA49-4E44-8B9D-FE0CD6FF6D7D}" srcOrd="3" destOrd="0" presId="urn:microsoft.com/office/officeart/2009/3/layout/RandomtoResultProcess"/>
    <dgm:cxn modelId="{D4A81AF8-2B25-4159-96D6-6D50A120EC4E}" type="presParOf" srcId="{5364C14B-7C62-4E9B-A897-8AA994488697}" destId="{77B69095-0002-431B-812A-E422E4C968E8}" srcOrd="4" destOrd="0" presId="urn:microsoft.com/office/officeart/2009/3/layout/RandomtoResultProcess"/>
    <dgm:cxn modelId="{07BF3DA6-0AEA-4CFD-9C19-E2168DC84476}" type="presParOf" srcId="{5364C14B-7C62-4E9B-A897-8AA994488697}" destId="{B8A8AED6-A96F-46DA-8DB9-85CBC4901F5B}" srcOrd="5" destOrd="0" presId="urn:microsoft.com/office/officeart/2009/3/layout/RandomtoResultProcess"/>
    <dgm:cxn modelId="{4E7FEF9B-5AC1-4691-B2BD-7D8CDA7F47A0}" type="presParOf" srcId="{5364C14B-7C62-4E9B-A897-8AA994488697}" destId="{D41E6F8C-ED6D-4524-A94A-0F12453F448C}" srcOrd="6" destOrd="0" presId="urn:microsoft.com/office/officeart/2009/3/layout/RandomtoResultProcess"/>
    <dgm:cxn modelId="{457E6E1E-1A4B-4EB8-86B4-32F003077654}" type="presParOf" srcId="{5364C14B-7C62-4E9B-A897-8AA994488697}" destId="{9326854F-0ECE-46D1-9D80-A27C889A745A}" srcOrd="7" destOrd="0" presId="urn:microsoft.com/office/officeart/2009/3/layout/RandomtoResultProcess"/>
    <dgm:cxn modelId="{D8E5FACE-76EA-4557-9ECF-B01B7BA025D1}" type="presParOf" srcId="{5364C14B-7C62-4E9B-A897-8AA994488697}" destId="{FFBFCB2B-1481-4A6F-A6B1-2CB0F487B730}" srcOrd="8" destOrd="0" presId="urn:microsoft.com/office/officeart/2009/3/layout/RandomtoResultProcess"/>
    <dgm:cxn modelId="{A291CA4B-F4ED-4165-BDCA-F83AB25C4028}" type="presParOf" srcId="{5364C14B-7C62-4E9B-A897-8AA994488697}" destId="{63334E39-3CF7-466A-8C57-F8DFA9E46960}" srcOrd="9" destOrd="0" presId="urn:microsoft.com/office/officeart/2009/3/layout/RandomtoResultProcess"/>
    <dgm:cxn modelId="{6A2FC151-B6E5-4EFC-8E36-52346D5517CB}" type="presParOf" srcId="{5364C14B-7C62-4E9B-A897-8AA994488697}" destId="{68DC6792-73AB-4B91-B16D-BB7403007831}" srcOrd="10" destOrd="0" presId="urn:microsoft.com/office/officeart/2009/3/layout/RandomtoResultProcess"/>
    <dgm:cxn modelId="{634299CA-22A7-478D-A665-016413AB1FE1}" type="presParOf" srcId="{5364C14B-7C62-4E9B-A897-8AA994488697}" destId="{085DEF91-521C-4037-A2CB-57335171B68D}" srcOrd="11" destOrd="0" presId="urn:microsoft.com/office/officeart/2009/3/layout/RandomtoResultProcess"/>
    <dgm:cxn modelId="{DF66601B-2E81-4846-8388-8C0BFC2DD4DB}" type="presParOf" srcId="{5364C14B-7C62-4E9B-A897-8AA994488697}" destId="{28958DF0-5784-438D-B4D9-60E303083F3B}" srcOrd="12" destOrd="0" presId="urn:microsoft.com/office/officeart/2009/3/layout/RandomtoResultProcess"/>
    <dgm:cxn modelId="{086722DF-ADD2-40DD-8A5B-C1A0E5B22914}" type="presParOf" srcId="{5364C14B-7C62-4E9B-A897-8AA994488697}" destId="{95FA9163-1830-419F-9CA8-5BC0C8A9DAB7}" srcOrd="13" destOrd="0" presId="urn:microsoft.com/office/officeart/2009/3/layout/RandomtoResultProcess"/>
    <dgm:cxn modelId="{CDF62173-D8A1-4448-8F9E-6C271D46E9B1}" type="presParOf" srcId="{5364C14B-7C62-4E9B-A897-8AA994488697}" destId="{BB6E8C77-041E-4FFD-8E05-48275A20A199}" srcOrd="14" destOrd="0" presId="urn:microsoft.com/office/officeart/2009/3/layout/RandomtoResultProcess"/>
    <dgm:cxn modelId="{9E6F458B-09AC-4CAD-A58C-C6123DD8E2A2}" type="presParOf" srcId="{5364C14B-7C62-4E9B-A897-8AA994488697}" destId="{C28394D6-7EEE-4409-9E53-2FEF436F750C}" srcOrd="15" destOrd="0" presId="urn:microsoft.com/office/officeart/2009/3/layout/RandomtoResultProcess"/>
    <dgm:cxn modelId="{9EFBF4E1-0D67-403D-88E4-165B17ACD7E9}" type="presParOf" srcId="{5364C14B-7C62-4E9B-A897-8AA994488697}" destId="{D522A08C-6454-4FAE-9F11-0722E25089D0}" srcOrd="16" destOrd="0" presId="urn:microsoft.com/office/officeart/2009/3/layout/RandomtoResultProcess"/>
    <dgm:cxn modelId="{63F0687D-45CD-4077-BBA8-23E0AEB357E8}" type="presParOf" srcId="{5364C14B-7C62-4E9B-A897-8AA994488697}" destId="{B17B5EC5-CB20-4170-A7D6-89E9544B71B6}" srcOrd="17" destOrd="0" presId="urn:microsoft.com/office/officeart/2009/3/layout/RandomtoResultProcess"/>
    <dgm:cxn modelId="{72EA8A47-8747-44FD-9EE3-743EDC3A82AA}" type="presParOf" srcId="{5364C14B-7C62-4E9B-A897-8AA994488697}" destId="{20F3DDE1-EE62-4C3E-A09F-6F61A71BD551}" srcOrd="18" destOrd="0" presId="urn:microsoft.com/office/officeart/2009/3/layout/RandomtoResultProcess"/>
    <dgm:cxn modelId="{E30A77C5-9A94-45D3-9765-A8C4A25CCE86}" type="presParOf" srcId="{BB31E8A9-B6DC-4159-BB25-62FE56763FB6}" destId="{E82A7C60-B252-439C-BE86-3D9BE1CB8216}" srcOrd="1" destOrd="0" presId="urn:microsoft.com/office/officeart/2009/3/layout/RandomtoResultProcess"/>
    <dgm:cxn modelId="{DDE50488-A794-4D9E-A11D-97A9BCE14D0A}" type="presParOf" srcId="{E82A7C60-B252-439C-BE86-3D9BE1CB8216}" destId="{0E006B08-A3A1-4FF1-8E14-33D8092258C0}" srcOrd="0" destOrd="0" presId="urn:microsoft.com/office/officeart/2009/3/layout/RandomtoResultProcess"/>
    <dgm:cxn modelId="{711552D2-4EFB-4AD2-9538-DC9F8C04A1E5}" type="presParOf" srcId="{E82A7C60-B252-439C-BE86-3D9BE1CB8216}" destId="{62C9B843-B356-4419-8387-E492017C8B9A}" srcOrd="1" destOrd="0" presId="urn:microsoft.com/office/officeart/2009/3/layout/RandomtoResultProcess"/>
    <dgm:cxn modelId="{55A65194-03C0-4441-B200-9E55B83304B7}" type="presParOf" srcId="{BB31E8A9-B6DC-4159-BB25-62FE56763FB6}" destId="{A0E9FA6D-ABC7-43FB-9C1A-FC9E0184ED37}" srcOrd="2" destOrd="0" presId="urn:microsoft.com/office/officeart/2009/3/layout/RandomtoResultProcess"/>
    <dgm:cxn modelId="{CF85B3D2-9A2A-47D5-B4E5-FF6FC06FE57E}" type="presParOf" srcId="{BB31E8A9-B6DC-4159-BB25-62FE56763FB6}" destId="{2F2EF251-372C-4AA8-A16F-1836297FF40D}" srcOrd="3" destOrd="0" presId="urn:microsoft.com/office/officeart/2009/3/layout/RandomtoResultProcess"/>
    <dgm:cxn modelId="{665C408B-E393-4215-9343-F9B2EAE6F2BB}" type="presParOf" srcId="{2F2EF251-372C-4AA8-A16F-1836297FF40D}" destId="{DC836342-DC10-4C53-A9E5-847E2B2993A6}" srcOrd="0" destOrd="0" presId="urn:microsoft.com/office/officeart/2009/3/layout/RandomtoResultProcess"/>
    <dgm:cxn modelId="{D3616E93-6C60-465F-9C71-B046C05B5B13}" type="presParOf" srcId="{2F2EF251-372C-4AA8-A16F-1836297FF40D}" destId="{B0C731A9-EE53-4396-B3DF-8918BF244CB4}" srcOrd="1" destOrd="0" presId="urn:microsoft.com/office/officeart/2009/3/layout/RandomtoResultProcess"/>
    <dgm:cxn modelId="{13366740-640A-451F-83B8-BDE2B725A0DC}" type="presParOf" srcId="{BB31E8A9-B6DC-4159-BB25-62FE56763FB6}" destId="{69945BBF-22F8-458C-839E-E48A70AAA22B}" srcOrd="4" destOrd="0" presId="urn:microsoft.com/office/officeart/2009/3/layout/RandomtoResultProcess"/>
    <dgm:cxn modelId="{F9D07C26-F88F-4D77-8A41-4540D13E86B0}" type="presParOf" srcId="{69945BBF-22F8-458C-839E-E48A70AAA22B}" destId="{4C731933-B58D-4508-8E26-C34C20092DAD}" srcOrd="0" destOrd="0" presId="urn:microsoft.com/office/officeart/2009/3/layout/RandomtoResultProcess"/>
    <dgm:cxn modelId="{1B833025-AEAB-4264-A958-B5F09C659F9C}" type="presParOf" srcId="{69945BBF-22F8-458C-839E-E48A70AAA22B}" destId="{44D4C6F4-6724-4F51-8029-6939A1C89DAD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C6C880-13D5-4EEB-A1C3-C11F2022AAC7}" type="doc">
      <dgm:prSet loTypeId="urn:microsoft.com/office/officeart/2005/8/layout/hierarchy2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9EAD2AEB-5539-4B7C-8EF0-6BD2690B6F38}">
      <dgm:prSet phldrT="[Metin]"/>
      <dgm:spPr/>
      <dgm:t>
        <a:bodyPr/>
        <a:lstStyle/>
        <a:p>
          <a:r>
            <a:rPr lang="tr-TR" dirty="0" smtClean="0"/>
            <a:t>Belediyeler</a:t>
          </a:r>
          <a:endParaRPr lang="tr-TR" dirty="0"/>
        </a:p>
      </dgm:t>
    </dgm:pt>
    <dgm:pt modelId="{21CCE10F-4C58-4DE1-B986-DD9D64584ECC}" type="parTrans" cxnId="{7801C8E1-A1DF-46BF-B446-4C5AA9FF7E30}">
      <dgm:prSet/>
      <dgm:spPr/>
      <dgm:t>
        <a:bodyPr/>
        <a:lstStyle/>
        <a:p>
          <a:endParaRPr lang="tr-TR"/>
        </a:p>
      </dgm:t>
    </dgm:pt>
    <dgm:pt modelId="{8D7AC124-3522-45C3-9BB7-CB517D945F1D}" type="sibTrans" cxnId="{7801C8E1-A1DF-46BF-B446-4C5AA9FF7E30}">
      <dgm:prSet/>
      <dgm:spPr/>
      <dgm:t>
        <a:bodyPr/>
        <a:lstStyle/>
        <a:p>
          <a:endParaRPr lang="tr-TR"/>
        </a:p>
      </dgm:t>
    </dgm:pt>
    <dgm:pt modelId="{A86FA355-8AE3-44C8-BCA5-28504061BF9B}">
      <dgm:prSet phldrT="[Metin]"/>
      <dgm:spPr/>
      <dgm:t>
        <a:bodyPr/>
        <a:lstStyle/>
        <a:p>
          <a:r>
            <a:rPr lang="tr-TR" dirty="0" smtClean="0"/>
            <a:t>Kendi hizmet binası</a:t>
          </a:r>
          <a:endParaRPr lang="tr-TR" dirty="0"/>
        </a:p>
      </dgm:t>
    </dgm:pt>
    <dgm:pt modelId="{5704DC14-2D33-44FE-A212-4DDE37E26726}" type="parTrans" cxnId="{0971796F-5C70-476B-8FCC-F23CC096C426}">
      <dgm:prSet/>
      <dgm:spPr/>
      <dgm:t>
        <a:bodyPr/>
        <a:lstStyle/>
        <a:p>
          <a:endParaRPr lang="tr-TR"/>
        </a:p>
      </dgm:t>
    </dgm:pt>
    <dgm:pt modelId="{9C4AD0DB-3D6F-4C79-9E42-E959E831CE0F}" type="sibTrans" cxnId="{0971796F-5C70-476B-8FCC-F23CC096C426}">
      <dgm:prSet/>
      <dgm:spPr/>
      <dgm:t>
        <a:bodyPr/>
        <a:lstStyle/>
        <a:p>
          <a:endParaRPr lang="tr-TR"/>
        </a:p>
      </dgm:t>
    </dgm:pt>
    <dgm:pt modelId="{6C8B8785-F8AC-47BD-9499-BA1676CDA1AB}">
      <dgm:prSet phldrT="[Metin]"/>
      <dgm:spPr/>
      <dgm:t>
        <a:bodyPr/>
        <a:lstStyle/>
        <a:p>
          <a:r>
            <a:rPr lang="tr-TR" dirty="0" smtClean="0"/>
            <a:t>İl genel bilgileri</a:t>
          </a:r>
          <a:endParaRPr lang="tr-TR" dirty="0"/>
        </a:p>
      </dgm:t>
    </dgm:pt>
    <dgm:pt modelId="{425B6701-375C-494D-BF20-09769A8D6E31}" type="parTrans" cxnId="{24A51CCD-1884-4049-A10F-D79EC7DEBE31}">
      <dgm:prSet/>
      <dgm:spPr/>
      <dgm:t>
        <a:bodyPr/>
        <a:lstStyle/>
        <a:p>
          <a:endParaRPr lang="tr-TR"/>
        </a:p>
      </dgm:t>
    </dgm:pt>
    <dgm:pt modelId="{87C7B856-4C17-41EC-8F61-749E556F6E92}" type="sibTrans" cxnId="{24A51CCD-1884-4049-A10F-D79EC7DEBE31}">
      <dgm:prSet/>
      <dgm:spPr/>
      <dgm:t>
        <a:bodyPr/>
        <a:lstStyle/>
        <a:p>
          <a:endParaRPr lang="tr-TR"/>
        </a:p>
      </dgm:t>
    </dgm:pt>
    <dgm:pt modelId="{773ED280-1238-42F5-8DFE-9F1ED6762622}" type="pres">
      <dgm:prSet presAssocID="{E5C6C880-13D5-4EEB-A1C3-C11F2022AAC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B82F820-AA2E-4476-9529-6B72233B5D60}" type="pres">
      <dgm:prSet presAssocID="{9EAD2AEB-5539-4B7C-8EF0-6BD2690B6F38}" presName="root1" presStyleCnt="0"/>
      <dgm:spPr/>
      <dgm:t>
        <a:bodyPr/>
        <a:lstStyle/>
        <a:p>
          <a:endParaRPr lang="en-US"/>
        </a:p>
      </dgm:t>
    </dgm:pt>
    <dgm:pt modelId="{8A2C5B14-CDDD-4BD9-9888-52D7418B6F3E}" type="pres">
      <dgm:prSet presAssocID="{9EAD2AEB-5539-4B7C-8EF0-6BD2690B6F3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0F764EE-3EF2-4F96-8BD7-C4321179AF1B}" type="pres">
      <dgm:prSet presAssocID="{9EAD2AEB-5539-4B7C-8EF0-6BD2690B6F38}" presName="level2hierChild" presStyleCnt="0"/>
      <dgm:spPr/>
      <dgm:t>
        <a:bodyPr/>
        <a:lstStyle/>
        <a:p>
          <a:endParaRPr lang="en-US"/>
        </a:p>
      </dgm:t>
    </dgm:pt>
    <dgm:pt modelId="{2E6B0B10-8141-41C6-B70B-9F45DAE8ED44}" type="pres">
      <dgm:prSet presAssocID="{5704DC14-2D33-44FE-A212-4DDE37E26726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27A95004-FCD6-43D5-BE12-AC8D04190F1A}" type="pres">
      <dgm:prSet presAssocID="{5704DC14-2D33-44FE-A212-4DDE37E26726}" presName="connTx" presStyleLbl="parChTrans1D2" presStyleIdx="0" presStyleCnt="2"/>
      <dgm:spPr/>
      <dgm:t>
        <a:bodyPr/>
        <a:lstStyle/>
        <a:p>
          <a:endParaRPr lang="tr-TR"/>
        </a:p>
      </dgm:t>
    </dgm:pt>
    <dgm:pt modelId="{991CE78B-FA56-44DB-8F9A-8401C630C051}" type="pres">
      <dgm:prSet presAssocID="{A86FA355-8AE3-44C8-BCA5-28504061BF9B}" presName="root2" presStyleCnt="0"/>
      <dgm:spPr/>
      <dgm:t>
        <a:bodyPr/>
        <a:lstStyle/>
        <a:p>
          <a:endParaRPr lang="en-US"/>
        </a:p>
      </dgm:t>
    </dgm:pt>
    <dgm:pt modelId="{810CEDF3-19C5-4B14-B163-8E0CA8805AD5}" type="pres">
      <dgm:prSet presAssocID="{A86FA355-8AE3-44C8-BCA5-28504061BF9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71D75DA-D70A-43AE-9E3A-2F7B6EFE754B}" type="pres">
      <dgm:prSet presAssocID="{A86FA355-8AE3-44C8-BCA5-28504061BF9B}" presName="level3hierChild" presStyleCnt="0"/>
      <dgm:spPr/>
      <dgm:t>
        <a:bodyPr/>
        <a:lstStyle/>
        <a:p>
          <a:endParaRPr lang="en-US"/>
        </a:p>
      </dgm:t>
    </dgm:pt>
    <dgm:pt modelId="{E11B5A56-B601-4A1B-89C0-01F5110502BD}" type="pres">
      <dgm:prSet presAssocID="{425B6701-375C-494D-BF20-09769A8D6E31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21702548-BCB8-49AA-8921-448BE384F11B}" type="pres">
      <dgm:prSet presAssocID="{425B6701-375C-494D-BF20-09769A8D6E31}" presName="connTx" presStyleLbl="parChTrans1D2" presStyleIdx="1" presStyleCnt="2"/>
      <dgm:spPr/>
      <dgm:t>
        <a:bodyPr/>
        <a:lstStyle/>
        <a:p>
          <a:endParaRPr lang="tr-TR"/>
        </a:p>
      </dgm:t>
    </dgm:pt>
    <dgm:pt modelId="{C69548EE-179E-4613-8FFC-1AA73A3246F8}" type="pres">
      <dgm:prSet presAssocID="{6C8B8785-F8AC-47BD-9499-BA1676CDA1AB}" presName="root2" presStyleCnt="0"/>
      <dgm:spPr/>
      <dgm:t>
        <a:bodyPr/>
        <a:lstStyle/>
        <a:p>
          <a:endParaRPr lang="en-US"/>
        </a:p>
      </dgm:t>
    </dgm:pt>
    <dgm:pt modelId="{5EEC7CA1-3CD6-4DCC-8CA5-809B4CCFB260}" type="pres">
      <dgm:prSet presAssocID="{6C8B8785-F8AC-47BD-9499-BA1676CDA1A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BE3BBB8-D1AD-4CB7-AE0A-315228278C31}" type="pres">
      <dgm:prSet presAssocID="{6C8B8785-F8AC-47BD-9499-BA1676CDA1AB}" presName="level3hierChild" presStyleCnt="0"/>
      <dgm:spPr/>
      <dgm:t>
        <a:bodyPr/>
        <a:lstStyle/>
        <a:p>
          <a:endParaRPr lang="en-US"/>
        </a:p>
      </dgm:t>
    </dgm:pt>
  </dgm:ptLst>
  <dgm:cxnLst>
    <dgm:cxn modelId="{24A51CCD-1884-4049-A10F-D79EC7DEBE31}" srcId="{9EAD2AEB-5539-4B7C-8EF0-6BD2690B6F38}" destId="{6C8B8785-F8AC-47BD-9499-BA1676CDA1AB}" srcOrd="1" destOrd="0" parTransId="{425B6701-375C-494D-BF20-09769A8D6E31}" sibTransId="{87C7B856-4C17-41EC-8F61-749E556F6E92}"/>
    <dgm:cxn modelId="{3EB03C2E-B46C-4744-B2F3-2841D9DCF8C3}" type="presOf" srcId="{425B6701-375C-494D-BF20-09769A8D6E31}" destId="{21702548-BCB8-49AA-8921-448BE384F11B}" srcOrd="1" destOrd="0" presId="urn:microsoft.com/office/officeart/2005/8/layout/hierarchy2"/>
    <dgm:cxn modelId="{05897199-FE01-4079-9E65-9F60B0BF9E14}" type="presOf" srcId="{9EAD2AEB-5539-4B7C-8EF0-6BD2690B6F38}" destId="{8A2C5B14-CDDD-4BD9-9888-52D7418B6F3E}" srcOrd="0" destOrd="0" presId="urn:microsoft.com/office/officeart/2005/8/layout/hierarchy2"/>
    <dgm:cxn modelId="{AD7A9484-C12F-41EB-83C5-2C6248CD3311}" type="presOf" srcId="{5704DC14-2D33-44FE-A212-4DDE37E26726}" destId="{27A95004-FCD6-43D5-BE12-AC8D04190F1A}" srcOrd="1" destOrd="0" presId="urn:microsoft.com/office/officeart/2005/8/layout/hierarchy2"/>
    <dgm:cxn modelId="{9EDF9CEF-C5EA-4597-A2AE-64822A9E130A}" type="presOf" srcId="{6C8B8785-F8AC-47BD-9499-BA1676CDA1AB}" destId="{5EEC7CA1-3CD6-4DCC-8CA5-809B4CCFB260}" srcOrd="0" destOrd="0" presId="urn:microsoft.com/office/officeart/2005/8/layout/hierarchy2"/>
    <dgm:cxn modelId="{7801C8E1-A1DF-46BF-B446-4C5AA9FF7E30}" srcId="{E5C6C880-13D5-4EEB-A1C3-C11F2022AAC7}" destId="{9EAD2AEB-5539-4B7C-8EF0-6BD2690B6F38}" srcOrd="0" destOrd="0" parTransId="{21CCE10F-4C58-4DE1-B986-DD9D64584ECC}" sibTransId="{8D7AC124-3522-45C3-9BB7-CB517D945F1D}"/>
    <dgm:cxn modelId="{B059E276-9165-4A1B-9D22-DC5D20219FDB}" type="presOf" srcId="{425B6701-375C-494D-BF20-09769A8D6E31}" destId="{E11B5A56-B601-4A1B-89C0-01F5110502BD}" srcOrd="0" destOrd="0" presId="urn:microsoft.com/office/officeart/2005/8/layout/hierarchy2"/>
    <dgm:cxn modelId="{0971796F-5C70-476B-8FCC-F23CC096C426}" srcId="{9EAD2AEB-5539-4B7C-8EF0-6BD2690B6F38}" destId="{A86FA355-8AE3-44C8-BCA5-28504061BF9B}" srcOrd="0" destOrd="0" parTransId="{5704DC14-2D33-44FE-A212-4DDE37E26726}" sibTransId="{9C4AD0DB-3D6F-4C79-9E42-E959E831CE0F}"/>
    <dgm:cxn modelId="{5E425403-5154-418F-910C-787FD428ACCA}" type="presOf" srcId="{A86FA355-8AE3-44C8-BCA5-28504061BF9B}" destId="{810CEDF3-19C5-4B14-B163-8E0CA8805AD5}" srcOrd="0" destOrd="0" presId="urn:microsoft.com/office/officeart/2005/8/layout/hierarchy2"/>
    <dgm:cxn modelId="{B55583CB-C219-4E9C-B486-9C8B4D04D690}" type="presOf" srcId="{5704DC14-2D33-44FE-A212-4DDE37E26726}" destId="{2E6B0B10-8141-41C6-B70B-9F45DAE8ED44}" srcOrd="0" destOrd="0" presId="urn:microsoft.com/office/officeart/2005/8/layout/hierarchy2"/>
    <dgm:cxn modelId="{B49828B2-52DE-40D5-8BB8-AFBD6F6F1E3F}" type="presOf" srcId="{E5C6C880-13D5-4EEB-A1C3-C11F2022AAC7}" destId="{773ED280-1238-42F5-8DFE-9F1ED6762622}" srcOrd="0" destOrd="0" presId="urn:microsoft.com/office/officeart/2005/8/layout/hierarchy2"/>
    <dgm:cxn modelId="{606EA622-6E12-4495-B52D-9FD8D38F9B47}" type="presParOf" srcId="{773ED280-1238-42F5-8DFE-9F1ED6762622}" destId="{DB82F820-AA2E-4476-9529-6B72233B5D60}" srcOrd="0" destOrd="0" presId="urn:microsoft.com/office/officeart/2005/8/layout/hierarchy2"/>
    <dgm:cxn modelId="{CE57C0E0-0F1B-4B19-B4EB-21A2CE6F2EE3}" type="presParOf" srcId="{DB82F820-AA2E-4476-9529-6B72233B5D60}" destId="{8A2C5B14-CDDD-4BD9-9888-52D7418B6F3E}" srcOrd="0" destOrd="0" presId="urn:microsoft.com/office/officeart/2005/8/layout/hierarchy2"/>
    <dgm:cxn modelId="{1905CB8E-1202-431F-A97C-B9D74D82F330}" type="presParOf" srcId="{DB82F820-AA2E-4476-9529-6B72233B5D60}" destId="{70F764EE-3EF2-4F96-8BD7-C4321179AF1B}" srcOrd="1" destOrd="0" presId="urn:microsoft.com/office/officeart/2005/8/layout/hierarchy2"/>
    <dgm:cxn modelId="{F2B2B47D-926F-47DD-96AA-975E8A05AF51}" type="presParOf" srcId="{70F764EE-3EF2-4F96-8BD7-C4321179AF1B}" destId="{2E6B0B10-8141-41C6-B70B-9F45DAE8ED44}" srcOrd="0" destOrd="0" presId="urn:microsoft.com/office/officeart/2005/8/layout/hierarchy2"/>
    <dgm:cxn modelId="{820A2CB7-73D0-41F8-9572-48DFF6E2D84B}" type="presParOf" srcId="{2E6B0B10-8141-41C6-B70B-9F45DAE8ED44}" destId="{27A95004-FCD6-43D5-BE12-AC8D04190F1A}" srcOrd="0" destOrd="0" presId="urn:microsoft.com/office/officeart/2005/8/layout/hierarchy2"/>
    <dgm:cxn modelId="{434E8B5C-64C3-4753-9F38-DA5D298CEB0A}" type="presParOf" srcId="{70F764EE-3EF2-4F96-8BD7-C4321179AF1B}" destId="{991CE78B-FA56-44DB-8F9A-8401C630C051}" srcOrd="1" destOrd="0" presId="urn:microsoft.com/office/officeart/2005/8/layout/hierarchy2"/>
    <dgm:cxn modelId="{05DA962E-D457-44E5-B270-6A7B7DF76F23}" type="presParOf" srcId="{991CE78B-FA56-44DB-8F9A-8401C630C051}" destId="{810CEDF3-19C5-4B14-B163-8E0CA8805AD5}" srcOrd="0" destOrd="0" presId="urn:microsoft.com/office/officeart/2005/8/layout/hierarchy2"/>
    <dgm:cxn modelId="{98876A00-E8E7-45CC-8728-C7999D16EF3E}" type="presParOf" srcId="{991CE78B-FA56-44DB-8F9A-8401C630C051}" destId="{971D75DA-D70A-43AE-9E3A-2F7B6EFE754B}" srcOrd="1" destOrd="0" presId="urn:microsoft.com/office/officeart/2005/8/layout/hierarchy2"/>
    <dgm:cxn modelId="{0ADAA0C3-23D2-4A9E-92EB-F8E2EB98EE3E}" type="presParOf" srcId="{70F764EE-3EF2-4F96-8BD7-C4321179AF1B}" destId="{E11B5A56-B601-4A1B-89C0-01F5110502BD}" srcOrd="2" destOrd="0" presId="urn:microsoft.com/office/officeart/2005/8/layout/hierarchy2"/>
    <dgm:cxn modelId="{55C1D014-53C3-4F76-8F08-1DE1CBBF8C64}" type="presParOf" srcId="{E11B5A56-B601-4A1B-89C0-01F5110502BD}" destId="{21702548-BCB8-49AA-8921-448BE384F11B}" srcOrd="0" destOrd="0" presId="urn:microsoft.com/office/officeart/2005/8/layout/hierarchy2"/>
    <dgm:cxn modelId="{0C2B453E-0CA8-4197-B7C8-E580A0693123}" type="presParOf" srcId="{70F764EE-3EF2-4F96-8BD7-C4321179AF1B}" destId="{C69548EE-179E-4613-8FFC-1AA73A3246F8}" srcOrd="3" destOrd="0" presId="urn:microsoft.com/office/officeart/2005/8/layout/hierarchy2"/>
    <dgm:cxn modelId="{4F75BD3C-2B26-4962-A8A6-EECDE63A26FF}" type="presParOf" srcId="{C69548EE-179E-4613-8FFC-1AA73A3246F8}" destId="{5EEC7CA1-3CD6-4DCC-8CA5-809B4CCFB260}" srcOrd="0" destOrd="0" presId="urn:microsoft.com/office/officeart/2005/8/layout/hierarchy2"/>
    <dgm:cxn modelId="{C59AF8BA-902E-4B98-B3B7-35D9062EF69D}" type="presParOf" srcId="{C69548EE-179E-4613-8FFC-1AA73A3246F8}" destId="{CBE3BBB8-D1AD-4CB7-AE0A-315228278C3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2A9FCF-196C-4A9E-A34F-4C7F95E85E5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E52E55-D71C-46DF-A2D0-7CD46FABF619}">
      <dgm:prSet phldrT="[Text]"/>
      <dgm:spPr/>
      <dgm:t>
        <a:bodyPr/>
        <a:lstStyle/>
        <a:p>
          <a:r>
            <a:rPr lang="tr-TR" dirty="0" smtClean="0"/>
            <a:t>Belediye geneli konteyner</a:t>
          </a:r>
          <a:endParaRPr lang="en-US" dirty="0"/>
        </a:p>
      </dgm:t>
    </dgm:pt>
    <dgm:pt modelId="{F7D81E37-4938-4EE3-9A4A-7B41F13D4712}" type="parTrans" cxnId="{AE25346E-11AA-49A8-8B45-CC9137E76268}">
      <dgm:prSet/>
      <dgm:spPr/>
      <dgm:t>
        <a:bodyPr/>
        <a:lstStyle/>
        <a:p>
          <a:endParaRPr lang="en-US"/>
        </a:p>
      </dgm:t>
    </dgm:pt>
    <dgm:pt modelId="{16C326A9-94DA-48AF-BA2E-4D37D07EACD8}" type="sibTrans" cxnId="{AE25346E-11AA-49A8-8B45-CC9137E76268}">
      <dgm:prSet/>
      <dgm:spPr/>
      <dgm:t>
        <a:bodyPr/>
        <a:lstStyle/>
        <a:p>
          <a:endParaRPr lang="en-US"/>
        </a:p>
      </dgm:t>
    </dgm:pt>
    <dgm:pt modelId="{8317AF99-C62F-42A6-9488-A150D8F4770F}">
      <dgm:prSet phldrT="[Text]"/>
      <dgm:spPr/>
      <dgm:t>
        <a:bodyPr/>
        <a:lstStyle/>
        <a:p>
          <a:r>
            <a:rPr lang="tr-TR" dirty="0" smtClean="0"/>
            <a:t>1. Sınıf getirme merkezi</a:t>
          </a:r>
          <a:endParaRPr lang="en-US" dirty="0"/>
        </a:p>
      </dgm:t>
    </dgm:pt>
    <dgm:pt modelId="{1E21D3D9-B7E7-450D-B1F2-0EAA4FE821E6}" type="parTrans" cxnId="{2A882B4E-EB6C-42CD-9A39-17D3DDA5498B}">
      <dgm:prSet/>
      <dgm:spPr/>
      <dgm:t>
        <a:bodyPr/>
        <a:lstStyle/>
        <a:p>
          <a:endParaRPr lang="en-US"/>
        </a:p>
      </dgm:t>
    </dgm:pt>
    <dgm:pt modelId="{00F5AB4E-41D7-4D8D-B04A-206AA3C951E7}" type="sibTrans" cxnId="{2A882B4E-EB6C-42CD-9A39-17D3DDA5498B}">
      <dgm:prSet/>
      <dgm:spPr/>
      <dgm:t>
        <a:bodyPr/>
        <a:lstStyle/>
        <a:p>
          <a:endParaRPr lang="en-US"/>
        </a:p>
      </dgm:t>
    </dgm:pt>
    <dgm:pt modelId="{17864460-BCBA-4E1A-8308-FD615A665706}">
      <dgm:prSet phldrT="[Text]"/>
      <dgm:spPr/>
      <dgm:t>
        <a:bodyPr/>
        <a:lstStyle/>
        <a:p>
          <a:r>
            <a:rPr lang="tr-TR" dirty="0" smtClean="0"/>
            <a:t>2. Sınıf getirme merkezi</a:t>
          </a:r>
          <a:endParaRPr lang="en-US" dirty="0"/>
        </a:p>
      </dgm:t>
    </dgm:pt>
    <dgm:pt modelId="{DBB71609-DC2F-4E52-9A02-794F610A7B39}" type="parTrans" cxnId="{D644AB51-5142-4ACA-A2FC-B2350C261B16}">
      <dgm:prSet/>
      <dgm:spPr/>
      <dgm:t>
        <a:bodyPr/>
        <a:lstStyle/>
        <a:p>
          <a:endParaRPr lang="en-US"/>
        </a:p>
      </dgm:t>
    </dgm:pt>
    <dgm:pt modelId="{A1252384-313B-429A-A29D-71A15371954F}" type="sibTrans" cxnId="{D644AB51-5142-4ACA-A2FC-B2350C261B16}">
      <dgm:prSet/>
      <dgm:spPr/>
      <dgm:t>
        <a:bodyPr/>
        <a:lstStyle/>
        <a:p>
          <a:endParaRPr lang="en-US"/>
        </a:p>
      </dgm:t>
    </dgm:pt>
    <dgm:pt modelId="{B35D62F5-C4DC-4C35-9AD3-92B3EBCB1090}">
      <dgm:prSet phldrT="[Text]"/>
      <dgm:spPr/>
      <dgm:t>
        <a:bodyPr/>
        <a:lstStyle/>
        <a:p>
          <a:r>
            <a:rPr lang="tr-TR" dirty="0" smtClean="0"/>
            <a:t>3. Sınıf getirme merkezi</a:t>
          </a:r>
          <a:endParaRPr lang="en-US" dirty="0"/>
        </a:p>
      </dgm:t>
    </dgm:pt>
    <dgm:pt modelId="{785529FF-E694-43DD-AD01-A66A1287037E}" type="parTrans" cxnId="{0AD928DC-9155-47B8-BB22-DE2E742E6D61}">
      <dgm:prSet/>
      <dgm:spPr/>
      <dgm:t>
        <a:bodyPr/>
        <a:lstStyle/>
        <a:p>
          <a:endParaRPr lang="en-US"/>
        </a:p>
      </dgm:t>
    </dgm:pt>
    <dgm:pt modelId="{5662A6D3-DE04-4D17-8E23-8A1BD0605AE9}" type="sibTrans" cxnId="{0AD928DC-9155-47B8-BB22-DE2E742E6D61}">
      <dgm:prSet/>
      <dgm:spPr/>
      <dgm:t>
        <a:bodyPr/>
        <a:lstStyle/>
        <a:p>
          <a:endParaRPr lang="en-US"/>
        </a:p>
      </dgm:t>
    </dgm:pt>
    <dgm:pt modelId="{1B57D153-2BF7-4914-9F8E-D12C3B0C3974}">
      <dgm:prSet/>
      <dgm:spPr/>
      <dgm:t>
        <a:bodyPr/>
        <a:lstStyle/>
        <a:p>
          <a:r>
            <a:rPr lang="tr-TR" dirty="0" smtClean="0"/>
            <a:t>Mobil getirme merkezi</a:t>
          </a:r>
          <a:endParaRPr lang="en-US" dirty="0"/>
        </a:p>
      </dgm:t>
    </dgm:pt>
    <dgm:pt modelId="{DA4D3539-F07F-4947-8242-F3FF99C13BC2}" type="parTrans" cxnId="{B580E3DD-7B75-4EDB-8AEA-7D1CB5CD82FC}">
      <dgm:prSet/>
      <dgm:spPr/>
      <dgm:t>
        <a:bodyPr/>
        <a:lstStyle/>
        <a:p>
          <a:endParaRPr lang="en-US"/>
        </a:p>
      </dgm:t>
    </dgm:pt>
    <dgm:pt modelId="{B6351440-D446-471C-AD58-50B948214005}" type="sibTrans" cxnId="{B580E3DD-7B75-4EDB-8AEA-7D1CB5CD82FC}">
      <dgm:prSet/>
      <dgm:spPr/>
      <dgm:t>
        <a:bodyPr/>
        <a:lstStyle/>
        <a:p>
          <a:endParaRPr lang="en-US"/>
        </a:p>
      </dgm:t>
    </dgm:pt>
    <dgm:pt modelId="{D2E154FB-4D35-4ED1-8E77-F13A0A55E13F}" type="pres">
      <dgm:prSet presAssocID="{352A9FCF-196C-4A9E-A34F-4C7F95E85E5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5B2890-C220-484C-8ACF-68F5280ED742}" type="pres">
      <dgm:prSet presAssocID="{C1E52E55-D71C-46DF-A2D0-7CD46FABF619}" presName="compNode" presStyleCnt="0"/>
      <dgm:spPr/>
    </dgm:pt>
    <dgm:pt modelId="{878228FC-898C-471A-B32E-E57E94EF5FCA}" type="pres">
      <dgm:prSet presAssocID="{C1E52E55-D71C-46DF-A2D0-7CD46FABF619}" presName="pictRect" presStyleLbl="nod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07212E6-73EA-419B-81E8-6FEFBFBE3EB6}" type="pres">
      <dgm:prSet presAssocID="{C1E52E55-D71C-46DF-A2D0-7CD46FABF619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87B41-4A2C-4B98-B00D-BAB646EB6D9F}" type="pres">
      <dgm:prSet presAssocID="{16C326A9-94DA-48AF-BA2E-4D37D07EACD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9061D3C-1DC1-4294-834C-08D7C827BD8E}" type="pres">
      <dgm:prSet presAssocID="{8317AF99-C62F-42A6-9488-A150D8F4770F}" presName="compNode" presStyleCnt="0"/>
      <dgm:spPr/>
    </dgm:pt>
    <dgm:pt modelId="{12005CA4-F9E8-43D4-BB1A-0A6C696F5E0F}" type="pres">
      <dgm:prSet presAssocID="{8317AF99-C62F-42A6-9488-A150D8F4770F}" presName="pictRect" presStyleLbl="nod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BC02E9E-C5C3-4E57-A1B9-507E4E38A655}" type="pres">
      <dgm:prSet presAssocID="{8317AF99-C62F-42A6-9488-A150D8F4770F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B56EF-F7A0-425E-BDC0-6119F62E9A29}" type="pres">
      <dgm:prSet presAssocID="{00F5AB4E-41D7-4D8D-B04A-206AA3C951E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35B77FF-E48A-4D79-8997-706DB437500A}" type="pres">
      <dgm:prSet presAssocID="{17864460-BCBA-4E1A-8308-FD615A665706}" presName="compNode" presStyleCnt="0"/>
      <dgm:spPr/>
    </dgm:pt>
    <dgm:pt modelId="{324D18AC-B5EF-4E7A-BE63-9666FB33BAE4}" type="pres">
      <dgm:prSet presAssocID="{17864460-BCBA-4E1A-8308-FD615A665706}" presName="pictRect" presStyleLbl="nod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0D55BA8-65EC-4F14-A419-EE1C11290C76}" type="pres">
      <dgm:prSet presAssocID="{17864460-BCBA-4E1A-8308-FD615A665706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9A0F3-6B53-4153-99FC-0E6E80BF97B9}" type="pres">
      <dgm:prSet presAssocID="{A1252384-313B-429A-A29D-71A15371954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07CAE1F-AD21-4755-A282-37EDA245A177}" type="pres">
      <dgm:prSet presAssocID="{B35D62F5-C4DC-4C35-9AD3-92B3EBCB1090}" presName="compNode" presStyleCnt="0"/>
      <dgm:spPr/>
    </dgm:pt>
    <dgm:pt modelId="{42DC4494-AA50-4E5C-BC6B-1E712FDCAD69}" type="pres">
      <dgm:prSet presAssocID="{B35D62F5-C4DC-4C35-9AD3-92B3EBCB1090}" presName="pictRect" presStyleLbl="nod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0D564852-E323-45C6-84F8-F5354D77CFFD}" type="pres">
      <dgm:prSet presAssocID="{B35D62F5-C4DC-4C35-9AD3-92B3EBCB1090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50BA0-FBFE-4273-9A29-69284DCFB0E4}" type="pres">
      <dgm:prSet presAssocID="{5662A6D3-DE04-4D17-8E23-8A1BD0605AE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BA369DD-B393-4EAE-9A0D-9503800E7BF4}" type="pres">
      <dgm:prSet presAssocID="{1B57D153-2BF7-4914-9F8E-D12C3B0C3974}" presName="compNode" presStyleCnt="0"/>
      <dgm:spPr/>
    </dgm:pt>
    <dgm:pt modelId="{2656F0B6-B7A8-48FA-BB36-8BF21CEA9A1A}" type="pres">
      <dgm:prSet presAssocID="{1B57D153-2BF7-4914-9F8E-D12C3B0C3974}" presName="pictRect" presStyleLbl="nod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0E98BE7B-5177-4CF5-86CF-4F63484F5F02}" type="pres">
      <dgm:prSet presAssocID="{1B57D153-2BF7-4914-9F8E-D12C3B0C3974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CC6769-5EFA-49E9-BB69-9D01569AA5E4}" type="presOf" srcId="{5662A6D3-DE04-4D17-8E23-8A1BD0605AE9}" destId="{E3650BA0-FBFE-4273-9A29-69284DCFB0E4}" srcOrd="0" destOrd="0" presId="urn:microsoft.com/office/officeart/2005/8/layout/pList1"/>
    <dgm:cxn modelId="{AE25346E-11AA-49A8-8B45-CC9137E76268}" srcId="{352A9FCF-196C-4A9E-A34F-4C7F95E85E55}" destId="{C1E52E55-D71C-46DF-A2D0-7CD46FABF619}" srcOrd="0" destOrd="0" parTransId="{F7D81E37-4938-4EE3-9A4A-7B41F13D4712}" sibTransId="{16C326A9-94DA-48AF-BA2E-4D37D07EACD8}"/>
    <dgm:cxn modelId="{69BA5CA1-E7C7-4769-BFD8-4F06354822F4}" type="presOf" srcId="{8317AF99-C62F-42A6-9488-A150D8F4770F}" destId="{6BC02E9E-C5C3-4E57-A1B9-507E4E38A655}" srcOrd="0" destOrd="0" presId="urn:microsoft.com/office/officeart/2005/8/layout/pList1"/>
    <dgm:cxn modelId="{18B72B4C-8CA0-4963-B4EC-312D091C8DB0}" type="presOf" srcId="{16C326A9-94DA-48AF-BA2E-4D37D07EACD8}" destId="{05387B41-4A2C-4B98-B00D-BAB646EB6D9F}" srcOrd="0" destOrd="0" presId="urn:microsoft.com/office/officeart/2005/8/layout/pList1"/>
    <dgm:cxn modelId="{ED37069C-21F2-4EE9-B0E0-69DAE349AFC7}" type="presOf" srcId="{B35D62F5-C4DC-4C35-9AD3-92B3EBCB1090}" destId="{0D564852-E323-45C6-84F8-F5354D77CFFD}" srcOrd="0" destOrd="0" presId="urn:microsoft.com/office/officeart/2005/8/layout/pList1"/>
    <dgm:cxn modelId="{18E97572-A1FD-4068-8ADD-FBBF7FAEB616}" type="presOf" srcId="{352A9FCF-196C-4A9E-A34F-4C7F95E85E55}" destId="{D2E154FB-4D35-4ED1-8E77-F13A0A55E13F}" srcOrd="0" destOrd="0" presId="urn:microsoft.com/office/officeart/2005/8/layout/pList1"/>
    <dgm:cxn modelId="{D644AB51-5142-4ACA-A2FC-B2350C261B16}" srcId="{352A9FCF-196C-4A9E-A34F-4C7F95E85E55}" destId="{17864460-BCBA-4E1A-8308-FD615A665706}" srcOrd="2" destOrd="0" parTransId="{DBB71609-DC2F-4E52-9A02-794F610A7B39}" sibTransId="{A1252384-313B-429A-A29D-71A15371954F}"/>
    <dgm:cxn modelId="{0AD928DC-9155-47B8-BB22-DE2E742E6D61}" srcId="{352A9FCF-196C-4A9E-A34F-4C7F95E85E55}" destId="{B35D62F5-C4DC-4C35-9AD3-92B3EBCB1090}" srcOrd="3" destOrd="0" parTransId="{785529FF-E694-43DD-AD01-A66A1287037E}" sibTransId="{5662A6D3-DE04-4D17-8E23-8A1BD0605AE9}"/>
    <dgm:cxn modelId="{2A882B4E-EB6C-42CD-9A39-17D3DDA5498B}" srcId="{352A9FCF-196C-4A9E-A34F-4C7F95E85E55}" destId="{8317AF99-C62F-42A6-9488-A150D8F4770F}" srcOrd="1" destOrd="0" parTransId="{1E21D3D9-B7E7-450D-B1F2-0EAA4FE821E6}" sibTransId="{00F5AB4E-41D7-4D8D-B04A-206AA3C951E7}"/>
    <dgm:cxn modelId="{E0199730-CFB3-4A5E-8243-F1D4FEA53000}" type="presOf" srcId="{00F5AB4E-41D7-4D8D-B04A-206AA3C951E7}" destId="{B7AB56EF-F7A0-425E-BDC0-6119F62E9A29}" srcOrd="0" destOrd="0" presId="urn:microsoft.com/office/officeart/2005/8/layout/pList1"/>
    <dgm:cxn modelId="{68ED8766-F820-45C8-86FA-03DFA8122D25}" type="presOf" srcId="{C1E52E55-D71C-46DF-A2D0-7CD46FABF619}" destId="{407212E6-73EA-419B-81E8-6FEFBFBE3EB6}" srcOrd="0" destOrd="0" presId="urn:microsoft.com/office/officeart/2005/8/layout/pList1"/>
    <dgm:cxn modelId="{B580E3DD-7B75-4EDB-8AEA-7D1CB5CD82FC}" srcId="{352A9FCF-196C-4A9E-A34F-4C7F95E85E55}" destId="{1B57D153-2BF7-4914-9F8E-D12C3B0C3974}" srcOrd="4" destOrd="0" parTransId="{DA4D3539-F07F-4947-8242-F3FF99C13BC2}" sibTransId="{B6351440-D446-471C-AD58-50B948214005}"/>
    <dgm:cxn modelId="{6464F598-4E99-4B6A-8E4B-C3A5F0ED9C8D}" type="presOf" srcId="{A1252384-313B-429A-A29D-71A15371954F}" destId="{E3C9A0F3-6B53-4153-99FC-0E6E80BF97B9}" srcOrd="0" destOrd="0" presId="urn:microsoft.com/office/officeart/2005/8/layout/pList1"/>
    <dgm:cxn modelId="{9FE5D301-8718-4149-A04F-7E2CE8C5BB66}" type="presOf" srcId="{17864460-BCBA-4E1A-8308-FD615A665706}" destId="{70D55BA8-65EC-4F14-A419-EE1C11290C76}" srcOrd="0" destOrd="0" presId="urn:microsoft.com/office/officeart/2005/8/layout/pList1"/>
    <dgm:cxn modelId="{928CF3E9-3312-4869-BDE4-EBBEF173F447}" type="presOf" srcId="{1B57D153-2BF7-4914-9F8E-D12C3B0C3974}" destId="{0E98BE7B-5177-4CF5-86CF-4F63484F5F02}" srcOrd="0" destOrd="0" presId="urn:microsoft.com/office/officeart/2005/8/layout/pList1"/>
    <dgm:cxn modelId="{B036B626-C6CF-4E02-ACD3-7818D8333317}" type="presParOf" srcId="{D2E154FB-4D35-4ED1-8E77-F13A0A55E13F}" destId="{3D5B2890-C220-484C-8ACF-68F5280ED742}" srcOrd="0" destOrd="0" presId="urn:microsoft.com/office/officeart/2005/8/layout/pList1"/>
    <dgm:cxn modelId="{3BFB0036-61B9-4063-BFCE-DA0FF25BF7ED}" type="presParOf" srcId="{3D5B2890-C220-484C-8ACF-68F5280ED742}" destId="{878228FC-898C-471A-B32E-E57E94EF5FCA}" srcOrd="0" destOrd="0" presId="urn:microsoft.com/office/officeart/2005/8/layout/pList1"/>
    <dgm:cxn modelId="{FC2DC58B-24EC-4F0A-AAA2-80F6F1F8DFA0}" type="presParOf" srcId="{3D5B2890-C220-484C-8ACF-68F5280ED742}" destId="{407212E6-73EA-419B-81E8-6FEFBFBE3EB6}" srcOrd="1" destOrd="0" presId="urn:microsoft.com/office/officeart/2005/8/layout/pList1"/>
    <dgm:cxn modelId="{9BA7A172-0F31-45F3-AA7B-7AAA7DBB0073}" type="presParOf" srcId="{D2E154FB-4D35-4ED1-8E77-F13A0A55E13F}" destId="{05387B41-4A2C-4B98-B00D-BAB646EB6D9F}" srcOrd="1" destOrd="0" presId="urn:microsoft.com/office/officeart/2005/8/layout/pList1"/>
    <dgm:cxn modelId="{C6396FCF-6E99-4E7D-8CA7-6825427EA843}" type="presParOf" srcId="{D2E154FB-4D35-4ED1-8E77-F13A0A55E13F}" destId="{29061D3C-1DC1-4294-834C-08D7C827BD8E}" srcOrd="2" destOrd="0" presId="urn:microsoft.com/office/officeart/2005/8/layout/pList1"/>
    <dgm:cxn modelId="{B6AFA2C6-5A5B-4934-A799-7E804EF76D95}" type="presParOf" srcId="{29061D3C-1DC1-4294-834C-08D7C827BD8E}" destId="{12005CA4-F9E8-43D4-BB1A-0A6C696F5E0F}" srcOrd="0" destOrd="0" presId="urn:microsoft.com/office/officeart/2005/8/layout/pList1"/>
    <dgm:cxn modelId="{3EC30703-A7FE-45AE-A33A-7AB05127DD4E}" type="presParOf" srcId="{29061D3C-1DC1-4294-834C-08D7C827BD8E}" destId="{6BC02E9E-C5C3-4E57-A1B9-507E4E38A655}" srcOrd="1" destOrd="0" presId="urn:microsoft.com/office/officeart/2005/8/layout/pList1"/>
    <dgm:cxn modelId="{A032FA11-A2AA-45F1-BDFB-8813FE585D44}" type="presParOf" srcId="{D2E154FB-4D35-4ED1-8E77-F13A0A55E13F}" destId="{B7AB56EF-F7A0-425E-BDC0-6119F62E9A29}" srcOrd="3" destOrd="0" presId="urn:microsoft.com/office/officeart/2005/8/layout/pList1"/>
    <dgm:cxn modelId="{2676B956-767A-43A2-B8C9-E984F236F93B}" type="presParOf" srcId="{D2E154FB-4D35-4ED1-8E77-F13A0A55E13F}" destId="{D35B77FF-E48A-4D79-8997-706DB437500A}" srcOrd="4" destOrd="0" presId="urn:microsoft.com/office/officeart/2005/8/layout/pList1"/>
    <dgm:cxn modelId="{B8120DD0-A7B7-4740-ACC4-34D8297C7165}" type="presParOf" srcId="{D35B77FF-E48A-4D79-8997-706DB437500A}" destId="{324D18AC-B5EF-4E7A-BE63-9666FB33BAE4}" srcOrd="0" destOrd="0" presId="urn:microsoft.com/office/officeart/2005/8/layout/pList1"/>
    <dgm:cxn modelId="{3CA0F061-C8E0-420F-BA31-1C1A6CB4779F}" type="presParOf" srcId="{D35B77FF-E48A-4D79-8997-706DB437500A}" destId="{70D55BA8-65EC-4F14-A419-EE1C11290C76}" srcOrd="1" destOrd="0" presId="urn:microsoft.com/office/officeart/2005/8/layout/pList1"/>
    <dgm:cxn modelId="{1DD56451-E6C2-4FB9-9624-C0549BDD4AD0}" type="presParOf" srcId="{D2E154FB-4D35-4ED1-8E77-F13A0A55E13F}" destId="{E3C9A0F3-6B53-4153-99FC-0E6E80BF97B9}" srcOrd="5" destOrd="0" presId="urn:microsoft.com/office/officeart/2005/8/layout/pList1"/>
    <dgm:cxn modelId="{804BAA39-CD3B-41A9-B21E-1D73CB852EAF}" type="presParOf" srcId="{D2E154FB-4D35-4ED1-8E77-F13A0A55E13F}" destId="{507CAE1F-AD21-4755-A282-37EDA245A177}" srcOrd="6" destOrd="0" presId="urn:microsoft.com/office/officeart/2005/8/layout/pList1"/>
    <dgm:cxn modelId="{4A7AD50B-5712-4579-92F1-9E6DE2A2FB82}" type="presParOf" srcId="{507CAE1F-AD21-4755-A282-37EDA245A177}" destId="{42DC4494-AA50-4E5C-BC6B-1E712FDCAD69}" srcOrd="0" destOrd="0" presId="urn:microsoft.com/office/officeart/2005/8/layout/pList1"/>
    <dgm:cxn modelId="{BFDAD1D6-5D49-4C4B-898B-FC650DFFF693}" type="presParOf" srcId="{507CAE1F-AD21-4755-A282-37EDA245A177}" destId="{0D564852-E323-45C6-84F8-F5354D77CFFD}" srcOrd="1" destOrd="0" presId="urn:microsoft.com/office/officeart/2005/8/layout/pList1"/>
    <dgm:cxn modelId="{819D32AE-286E-48AC-9E39-071FA9F608F2}" type="presParOf" srcId="{D2E154FB-4D35-4ED1-8E77-F13A0A55E13F}" destId="{E3650BA0-FBFE-4273-9A29-69284DCFB0E4}" srcOrd="7" destOrd="0" presId="urn:microsoft.com/office/officeart/2005/8/layout/pList1"/>
    <dgm:cxn modelId="{0FC841AD-2A57-46DE-BD08-DECCE3A1FF15}" type="presParOf" srcId="{D2E154FB-4D35-4ED1-8E77-F13A0A55E13F}" destId="{9BA369DD-B393-4EAE-9A0D-9503800E7BF4}" srcOrd="8" destOrd="0" presId="urn:microsoft.com/office/officeart/2005/8/layout/pList1"/>
    <dgm:cxn modelId="{E8B0CBC3-F4F1-4836-9F9B-62B9AE681E54}" type="presParOf" srcId="{9BA369DD-B393-4EAE-9A0D-9503800E7BF4}" destId="{2656F0B6-B7A8-48FA-BB36-8BF21CEA9A1A}" srcOrd="0" destOrd="0" presId="urn:microsoft.com/office/officeart/2005/8/layout/pList1"/>
    <dgm:cxn modelId="{8415999E-B307-4378-B194-70B910E7BB9F}" type="presParOf" srcId="{9BA369DD-B393-4EAE-9A0D-9503800E7BF4}" destId="{0E98BE7B-5177-4CF5-86CF-4F63484F5F0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B803D6-BD5B-4EE8-A2F6-D153670DF269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6777047-7857-4627-82CA-68BC03496793}">
      <dgm:prSet phldrT="[Text]"/>
      <dgm:spPr/>
      <dgm:t>
        <a:bodyPr/>
        <a:lstStyle/>
        <a:p>
          <a:r>
            <a:rPr lang="tr-TR" dirty="0" smtClean="0"/>
            <a:t>Koordinat Bilgileri</a:t>
          </a:r>
          <a:endParaRPr lang="en-US" dirty="0"/>
        </a:p>
      </dgm:t>
    </dgm:pt>
    <dgm:pt modelId="{A45BD2C0-2164-4506-B433-7C0E63EF5E51}" type="parTrans" cxnId="{D10FA87A-B563-4539-860C-BA966F39EB83}">
      <dgm:prSet/>
      <dgm:spPr/>
      <dgm:t>
        <a:bodyPr/>
        <a:lstStyle/>
        <a:p>
          <a:endParaRPr lang="en-US"/>
        </a:p>
      </dgm:t>
    </dgm:pt>
    <dgm:pt modelId="{0C7E8029-662A-4689-B29B-709BDB9BBDE9}" type="sibTrans" cxnId="{D10FA87A-B563-4539-860C-BA966F39EB83}">
      <dgm:prSet/>
      <dgm:spPr/>
      <dgm:t>
        <a:bodyPr/>
        <a:lstStyle/>
        <a:p>
          <a:endParaRPr lang="en-US"/>
        </a:p>
      </dgm:t>
    </dgm:pt>
    <dgm:pt modelId="{9121667F-BDBD-4613-96DD-31C7E09745BA}">
      <dgm:prSet phldrT="[Text]"/>
      <dgm:spPr/>
      <dgm:t>
        <a:bodyPr/>
        <a:lstStyle/>
        <a:p>
          <a:r>
            <a:rPr lang="tr-TR" dirty="0" smtClean="0"/>
            <a:t>X. 41.40338</a:t>
          </a:r>
          <a:endParaRPr lang="en-US" dirty="0"/>
        </a:p>
      </dgm:t>
    </dgm:pt>
    <dgm:pt modelId="{0577CD6B-8101-46D9-949A-B28BA2381BB6}" type="parTrans" cxnId="{8E68C35C-0F46-4752-9F42-69EFDF0B41BA}">
      <dgm:prSet/>
      <dgm:spPr/>
      <dgm:t>
        <a:bodyPr/>
        <a:lstStyle/>
        <a:p>
          <a:endParaRPr lang="en-US"/>
        </a:p>
      </dgm:t>
    </dgm:pt>
    <dgm:pt modelId="{2A198A79-D4F8-4FEF-BD3C-EEDB2B28C4E7}" type="sibTrans" cxnId="{8E68C35C-0F46-4752-9F42-69EFDF0B41BA}">
      <dgm:prSet/>
      <dgm:spPr/>
      <dgm:t>
        <a:bodyPr/>
        <a:lstStyle/>
        <a:p>
          <a:endParaRPr lang="en-US"/>
        </a:p>
      </dgm:t>
    </dgm:pt>
    <dgm:pt modelId="{55DFF334-66B2-4690-ACCC-62503EA0C669}">
      <dgm:prSet phldrT="[Text]"/>
      <dgm:spPr/>
      <dgm:t>
        <a:bodyPr/>
        <a:lstStyle/>
        <a:p>
          <a:r>
            <a:rPr lang="tr-TR" dirty="0" smtClean="0"/>
            <a:t>Y. 41.40338</a:t>
          </a:r>
          <a:endParaRPr lang="en-US" dirty="0"/>
        </a:p>
      </dgm:t>
    </dgm:pt>
    <dgm:pt modelId="{8225C07D-223C-4FDE-82A5-DAEB68ADBB15}" type="parTrans" cxnId="{1B26729E-AD9C-4D6B-A385-852D4E8A55E5}">
      <dgm:prSet/>
      <dgm:spPr/>
      <dgm:t>
        <a:bodyPr/>
        <a:lstStyle/>
        <a:p>
          <a:endParaRPr lang="en-US"/>
        </a:p>
      </dgm:t>
    </dgm:pt>
    <dgm:pt modelId="{84BA92A5-D86E-43F7-B2F1-A50F47F55850}" type="sibTrans" cxnId="{1B26729E-AD9C-4D6B-A385-852D4E8A55E5}">
      <dgm:prSet/>
      <dgm:spPr/>
      <dgm:t>
        <a:bodyPr/>
        <a:lstStyle/>
        <a:p>
          <a:endParaRPr lang="en-US"/>
        </a:p>
      </dgm:t>
    </dgm:pt>
    <dgm:pt modelId="{A33860EE-68DF-41F3-B162-C172E8168F3F}">
      <dgm:prSet phldrT="[Text]"/>
      <dgm:spPr/>
      <dgm:t>
        <a:bodyPr/>
        <a:lstStyle/>
        <a:p>
          <a:r>
            <a:rPr lang="tr-TR" dirty="0" smtClean="0"/>
            <a:t>Kimliklendirme</a:t>
          </a:r>
          <a:endParaRPr lang="en-US" dirty="0"/>
        </a:p>
      </dgm:t>
    </dgm:pt>
    <dgm:pt modelId="{AF120916-9F18-40C1-82AE-03886A4B6ED0}" type="parTrans" cxnId="{DE6D203B-15CB-45A2-8651-6C630273CB78}">
      <dgm:prSet/>
      <dgm:spPr/>
      <dgm:t>
        <a:bodyPr/>
        <a:lstStyle/>
        <a:p>
          <a:endParaRPr lang="en-US"/>
        </a:p>
      </dgm:t>
    </dgm:pt>
    <dgm:pt modelId="{B02367DE-500A-4C5C-99D5-B77A33F63D8A}" type="sibTrans" cxnId="{DE6D203B-15CB-45A2-8651-6C630273CB78}">
      <dgm:prSet/>
      <dgm:spPr/>
      <dgm:t>
        <a:bodyPr/>
        <a:lstStyle/>
        <a:p>
          <a:endParaRPr lang="en-US"/>
        </a:p>
      </dgm:t>
    </dgm:pt>
    <dgm:pt modelId="{0E4394AF-FE30-4996-A1A1-D042FAD9A83B}">
      <dgm:prSet phldrT="[Text]"/>
      <dgm:spPr/>
      <dgm:t>
        <a:bodyPr/>
        <a:lstStyle/>
        <a:p>
          <a:r>
            <a:rPr lang="tr-TR" dirty="0" smtClean="0"/>
            <a:t>34.15.201.G1.7</a:t>
          </a:r>
          <a:endParaRPr lang="en-US" dirty="0"/>
        </a:p>
      </dgm:t>
    </dgm:pt>
    <dgm:pt modelId="{05B63EB0-1677-42B6-A60D-622F636E3850}" type="parTrans" cxnId="{18AD9934-97CA-4477-AF00-DE32C84EBB8F}">
      <dgm:prSet/>
      <dgm:spPr/>
      <dgm:t>
        <a:bodyPr/>
        <a:lstStyle/>
        <a:p>
          <a:endParaRPr lang="en-US"/>
        </a:p>
      </dgm:t>
    </dgm:pt>
    <dgm:pt modelId="{59FAFAA7-6919-400F-89B5-56209A72002D}" type="sibTrans" cxnId="{18AD9934-97CA-4477-AF00-DE32C84EBB8F}">
      <dgm:prSet/>
      <dgm:spPr/>
      <dgm:t>
        <a:bodyPr/>
        <a:lstStyle/>
        <a:p>
          <a:endParaRPr lang="en-US"/>
        </a:p>
      </dgm:t>
    </dgm:pt>
    <dgm:pt modelId="{CC59F85F-FBDF-439B-A0D8-4C54341084B2}" type="pres">
      <dgm:prSet presAssocID="{6FB803D6-BD5B-4EE8-A2F6-D153670DF2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429447-DB0D-4C40-9BFF-1961E069936F}" type="pres">
      <dgm:prSet presAssocID="{96777047-7857-4627-82CA-68BC03496793}" presName="linNode" presStyleCnt="0"/>
      <dgm:spPr/>
    </dgm:pt>
    <dgm:pt modelId="{C1F61934-AB5D-4781-9CA5-2C7F6B1329EA}" type="pres">
      <dgm:prSet presAssocID="{96777047-7857-4627-82CA-68BC03496793}" presName="parentText" presStyleLbl="node1" presStyleIdx="0" presStyleCnt="2" custScaleX="81287" custLinFactNeighborX="-5263" custLinFactNeighborY="-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68CA1-2994-4277-94D4-34F0A88EFEAF}" type="pres">
      <dgm:prSet presAssocID="{96777047-7857-4627-82CA-68BC03496793}" presName="descendantText" presStyleLbl="alignAccFollowNode1" presStyleIdx="0" presStyleCnt="2" custScaleX="106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1AF4B-F16E-4B16-979A-48216C88ACEA}" type="pres">
      <dgm:prSet presAssocID="{0C7E8029-662A-4689-B29B-709BDB9BBDE9}" presName="sp" presStyleCnt="0"/>
      <dgm:spPr/>
    </dgm:pt>
    <dgm:pt modelId="{2E0EDDF6-88B3-4929-818A-5D05A7B6DB67}" type="pres">
      <dgm:prSet presAssocID="{A33860EE-68DF-41F3-B162-C172E8168F3F}" presName="linNode" presStyleCnt="0"/>
      <dgm:spPr/>
    </dgm:pt>
    <dgm:pt modelId="{1DCF2EF8-E2AD-433C-ADC2-972F2123AD54}" type="pres">
      <dgm:prSet presAssocID="{A33860EE-68DF-41F3-B162-C172E8168F3F}" presName="parentText" presStyleLbl="node1" presStyleIdx="1" presStyleCnt="2" custScaleX="81287" custLinFactNeighborX="-5263" custLinFactNeighborY="-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FCF1D2-962B-47C5-9890-E38742D1F441}" type="pres">
      <dgm:prSet presAssocID="{A33860EE-68DF-41F3-B162-C172E8168F3F}" presName="descendantText" presStyleLbl="alignAccFollowNode1" presStyleIdx="1" presStyleCnt="2" custScaleX="106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AD9934-97CA-4477-AF00-DE32C84EBB8F}" srcId="{A33860EE-68DF-41F3-B162-C172E8168F3F}" destId="{0E4394AF-FE30-4996-A1A1-D042FAD9A83B}" srcOrd="0" destOrd="0" parTransId="{05B63EB0-1677-42B6-A60D-622F636E3850}" sibTransId="{59FAFAA7-6919-400F-89B5-56209A72002D}"/>
    <dgm:cxn modelId="{D85DDF9E-B384-48F3-845A-391C72180626}" type="presOf" srcId="{6FB803D6-BD5B-4EE8-A2F6-D153670DF269}" destId="{CC59F85F-FBDF-439B-A0D8-4C54341084B2}" srcOrd="0" destOrd="0" presId="urn:microsoft.com/office/officeart/2005/8/layout/vList5"/>
    <dgm:cxn modelId="{8E68C35C-0F46-4752-9F42-69EFDF0B41BA}" srcId="{96777047-7857-4627-82CA-68BC03496793}" destId="{9121667F-BDBD-4613-96DD-31C7E09745BA}" srcOrd="0" destOrd="0" parTransId="{0577CD6B-8101-46D9-949A-B28BA2381BB6}" sibTransId="{2A198A79-D4F8-4FEF-BD3C-EEDB2B28C4E7}"/>
    <dgm:cxn modelId="{B83CC030-30C2-4CD3-9C15-13E89032C1DE}" type="presOf" srcId="{9121667F-BDBD-4613-96DD-31C7E09745BA}" destId="{33768CA1-2994-4277-94D4-34F0A88EFEAF}" srcOrd="0" destOrd="0" presId="urn:microsoft.com/office/officeart/2005/8/layout/vList5"/>
    <dgm:cxn modelId="{1B26729E-AD9C-4D6B-A385-852D4E8A55E5}" srcId="{96777047-7857-4627-82CA-68BC03496793}" destId="{55DFF334-66B2-4690-ACCC-62503EA0C669}" srcOrd="1" destOrd="0" parTransId="{8225C07D-223C-4FDE-82A5-DAEB68ADBB15}" sibTransId="{84BA92A5-D86E-43F7-B2F1-A50F47F55850}"/>
    <dgm:cxn modelId="{D10FA87A-B563-4539-860C-BA966F39EB83}" srcId="{6FB803D6-BD5B-4EE8-A2F6-D153670DF269}" destId="{96777047-7857-4627-82CA-68BC03496793}" srcOrd="0" destOrd="0" parTransId="{A45BD2C0-2164-4506-B433-7C0E63EF5E51}" sibTransId="{0C7E8029-662A-4689-B29B-709BDB9BBDE9}"/>
    <dgm:cxn modelId="{9A595B05-31A6-4141-B71E-E7B631B1DBF9}" type="presOf" srcId="{96777047-7857-4627-82CA-68BC03496793}" destId="{C1F61934-AB5D-4781-9CA5-2C7F6B1329EA}" srcOrd="0" destOrd="0" presId="urn:microsoft.com/office/officeart/2005/8/layout/vList5"/>
    <dgm:cxn modelId="{DE6D203B-15CB-45A2-8651-6C630273CB78}" srcId="{6FB803D6-BD5B-4EE8-A2F6-D153670DF269}" destId="{A33860EE-68DF-41F3-B162-C172E8168F3F}" srcOrd="1" destOrd="0" parTransId="{AF120916-9F18-40C1-82AE-03886A4B6ED0}" sibTransId="{B02367DE-500A-4C5C-99D5-B77A33F63D8A}"/>
    <dgm:cxn modelId="{255ADDDC-A0C0-41DC-8A6F-ECA0B7AD13C1}" type="presOf" srcId="{0E4394AF-FE30-4996-A1A1-D042FAD9A83B}" destId="{42FCF1D2-962B-47C5-9890-E38742D1F441}" srcOrd="0" destOrd="0" presId="urn:microsoft.com/office/officeart/2005/8/layout/vList5"/>
    <dgm:cxn modelId="{5BBDBD2F-467A-4995-8933-DCF01613A127}" type="presOf" srcId="{55DFF334-66B2-4690-ACCC-62503EA0C669}" destId="{33768CA1-2994-4277-94D4-34F0A88EFEAF}" srcOrd="0" destOrd="1" presId="urn:microsoft.com/office/officeart/2005/8/layout/vList5"/>
    <dgm:cxn modelId="{466653E7-6C49-4807-A195-7C7BF3BAC4CC}" type="presOf" srcId="{A33860EE-68DF-41F3-B162-C172E8168F3F}" destId="{1DCF2EF8-E2AD-433C-ADC2-972F2123AD54}" srcOrd="0" destOrd="0" presId="urn:microsoft.com/office/officeart/2005/8/layout/vList5"/>
    <dgm:cxn modelId="{ED22A2DA-DC8B-43D4-B960-C4B26004C9AC}" type="presParOf" srcId="{CC59F85F-FBDF-439B-A0D8-4C54341084B2}" destId="{8E429447-DB0D-4C40-9BFF-1961E069936F}" srcOrd="0" destOrd="0" presId="urn:microsoft.com/office/officeart/2005/8/layout/vList5"/>
    <dgm:cxn modelId="{7F6F697B-F564-4941-ACAA-D1F2FCB47535}" type="presParOf" srcId="{8E429447-DB0D-4C40-9BFF-1961E069936F}" destId="{C1F61934-AB5D-4781-9CA5-2C7F6B1329EA}" srcOrd="0" destOrd="0" presId="urn:microsoft.com/office/officeart/2005/8/layout/vList5"/>
    <dgm:cxn modelId="{0930D484-D045-4B25-80CD-66027E5D7CE7}" type="presParOf" srcId="{8E429447-DB0D-4C40-9BFF-1961E069936F}" destId="{33768CA1-2994-4277-94D4-34F0A88EFEAF}" srcOrd="1" destOrd="0" presId="urn:microsoft.com/office/officeart/2005/8/layout/vList5"/>
    <dgm:cxn modelId="{FD7B9ABF-EF91-4E06-86C5-42E4F7AB6942}" type="presParOf" srcId="{CC59F85F-FBDF-439B-A0D8-4C54341084B2}" destId="{A861AF4B-F16E-4B16-979A-48216C88ACEA}" srcOrd="1" destOrd="0" presId="urn:microsoft.com/office/officeart/2005/8/layout/vList5"/>
    <dgm:cxn modelId="{BF1945C7-38EC-46C8-8824-FD7E63CC7FD1}" type="presParOf" srcId="{CC59F85F-FBDF-439B-A0D8-4C54341084B2}" destId="{2E0EDDF6-88B3-4929-818A-5D05A7B6DB67}" srcOrd="2" destOrd="0" presId="urn:microsoft.com/office/officeart/2005/8/layout/vList5"/>
    <dgm:cxn modelId="{03E8D8BF-E44F-4014-98C4-E91C21237AF5}" type="presParOf" srcId="{2E0EDDF6-88B3-4929-818A-5D05A7B6DB67}" destId="{1DCF2EF8-E2AD-433C-ADC2-972F2123AD54}" srcOrd="0" destOrd="0" presId="urn:microsoft.com/office/officeart/2005/8/layout/vList5"/>
    <dgm:cxn modelId="{EEE147B7-8C55-4E61-B149-B54D141C8047}" type="presParOf" srcId="{2E0EDDF6-88B3-4929-818A-5D05A7B6DB67}" destId="{42FCF1D2-962B-47C5-9890-E38742D1F4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825641-6C6B-4DDC-96CE-D6E079DD2DF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BC4E93B5-82E2-4D9D-A451-FD57370FA740}">
      <dgm:prSet phldrT="[Metin]"/>
      <dgm:spPr/>
      <dgm:t>
        <a:bodyPr/>
        <a:lstStyle/>
        <a:p>
          <a:r>
            <a:rPr lang="tr-TR" dirty="0" smtClean="0"/>
            <a:t>Kimliklendirme</a:t>
          </a:r>
          <a:endParaRPr lang="tr-TR" dirty="0"/>
        </a:p>
      </dgm:t>
    </dgm:pt>
    <dgm:pt modelId="{A610415B-9DAE-4220-ADD8-6EA3F6ED4343}" type="parTrans" cxnId="{D85CA57C-B5FA-4B54-A742-B9B1973527F4}">
      <dgm:prSet/>
      <dgm:spPr/>
      <dgm:t>
        <a:bodyPr/>
        <a:lstStyle/>
        <a:p>
          <a:endParaRPr lang="tr-TR"/>
        </a:p>
      </dgm:t>
    </dgm:pt>
    <dgm:pt modelId="{9C8B21AF-73E0-4C24-83FD-3AB4DB62C94C}" type="sibTrans" cxnId="{D85CA57C-B5FA-4B54-A742-B9B1973527F4}">
      <dgm:prSet/>
      <dgm:spPr/>
      <dgm:t>
        <a:bodyPr/>
        <a:lstStyle/>
        <a:p>
          <a:endParaRPr lang="tr-TR"/>
        </a:p>
      </dgm:t>
    </dgm:pt>
    <dgm:pt modelId="{05D36DC8-1A9C-4768-B080-734B40F0BEE9}">
      <dgm:prSet phldrT="[Metin]"/>
      <dgm:spPr/>
      <dgm:t>
        <a:bodyPr/>
        <a:lstStyle/>
        <a:p>
          <a:r>
            <a:rPr lang="tr-TR" dirty="0" smtClean="0"/>
            <a:t>İl bilgisi</a:t>
          </a:r>
          <a:endParaRPr lang="tr-TR" dirty="0"/>
        </a:p>
      </dgm:t>
    </dgm:pt>
    <dgm:pt modelId="{402B97AD-EB38-47B4-9791-3A8922EA27E0}" type="parTrans" cxnId="{B8557B35-F0A1-41DF-B30C-AF9636C24A11}">
      <dgm:prSet/>
      <dgm:spPr/>
      <dgm:t>
        <a:bodyPr/>
        <a:lstStyle/>
        <a:p>
          <a:endParaRPr lang="tr-TR"/>
        </a:p>
      </dgm:t>
    </dgm:pt>
    <dgm:pt modelId="{1778F0AA-CFD6-4C9B-AA09-0CD0554CA5D2}" type="sibTrans" cxnId="{B8557B35-F0A1-41DF-B30C-AF9636C24A11}">
      <dgm:prSet/>
      <dgm:spPr/>
      <dgm:t>
        <a:bodyPr/>
        <a:lstStyle/>
        <a:p>
          <a:endParaRPr lang="tr-TR"/>
        </a:p>
      </dgm:t>
    </dgm:pt>
    <dgm:pt modelId="{8D4F1F91-9F18-4A4C-A300-52921AEAF255}">
      <dgm:prSet phldrT="[Metin]" custT="1"/>
      <dgm:spPr/>
      <dgm:t>
        <a:bodyPr/>
        <a:lstStyle/>
        <a:p>
          <a:r>
            <a:rPr lang="tr-TR" sz="1800" dirty="0" smtClean="0"/>
            <a:t>K-Konteyner</a:t>
          </a:r>
          <a:endParaRPr lang="tr-TR" sz="1800" dirty="0"/>
        </a:p>
      </dgm:t>
    </dgm:pt>
    <dgm:pt modelId="{6834ABC0-65FD-4C70-A1A0-3BABBF7917DB}" type="parTrans" cxnId="{C3FD2B94-1C45-4819-953E-6E9F10F7C920}">
      <dgm:prSet/>
      <dgm:spPr/>
      <dgm:t>
        <a:bodyPr/>
        <a:lstStyle/>
        <a:p>
          <a:endParaRPr lang="tr-TR"/>
        </a:p>
      </dgm:t>
    </dgm:pt>
    <dgm:pt modelId="{4A2CD00D-A69E-4B47-B8C5-5E265AC7AF82}" type="sibTrans" cxnId="{C3FD2B94-1C45-4819-953E-6E9F10F7C920}">
      <dgm:prSet/>
      <dgm:spPr/>
      <dgm:t>
        <a:bodyPr/>
        <a:lstStyle/>
        <a:p>
          <a:endParaRPr lang="tr-TR"/>
        </a:p>
      </dgm:t>
    </dgm:pt>
    <dgm:pt modelId="{CF52CAED-E40B-46BD-8AE8-D0D712FABB2C}">
      <dgm:prSet phldrT="[Metin]" custT="1"/>
      <dgm:spPr/>
      <dgm:t>
        <a:bodyPr/>
        <a:lstStyle/>
        <a:p>
          <a:r>
            <a:rPr lang="tr-TR" sz="1800" dirty="0" smtClean="0"/>
            <a:t>G1-Birinci Sınıf Getirme Merkezi</a:t>
          </a:r>
          <a:endParaRPr lang="tr-TR" sz="1800" dirty="0"/>
        </a:p>
      </dgm:t>
    </dgm:pt>
    <dgm:pt modelId="{72990B5F-357F-4255-BC16-87CCB35E0D42}" type="parTrans" cxnId="{D85CA895-6878-46DE-BC38-CA5194A0526B}">
      <dgm:prSet/>
      <dgm:spPr/>
      <dgm:t>
        <a:bodyPr/>
        <a:lstStyle/>
        <a:p>
          <a:endParaRPr lang="tr-TR"/>
        </a:p>
      </dgm:t>
    </dgm:pt>
    <dgm:pt modelId="{04563503-F01F-4DCF-8A3C-21F7F67C789A}" type="sibTrans" cxnId="{D85CA895-6878-46DE-BC38-CA5194A0526B}">
      <dgm:prSet/>
      <dgm:spPr/>
      <dgm:t>
        <a:bodyPr/>
        <a:lstStyle/>
        <a:p>
          <a:endParaRPr lang="tr-TR"/>
        </a:p>
      </dgm:t>
    </dgm:pt>
    <dgm:pt modelId="{065D044C-64F7-41F4-9F62-043BC0CF41F6}">
      <dgm:prSet phldrT="[Metin]" custT="1"/>
      <dgm:spPr/>
      <dgm:t>
        <a:bodyPr/>
        <a:lstStyle/>
        <a:p>
          <a:r>
            <a:rPr lang="tr-TR" sz="1800" dirty="0" smtClean="0"/>
            <a:t>G3-Üçüncü Sınıf Getirme Merkezi</a:t>
          </a:r>
          <a:endParaRPr lang="tr-TR" sz="1800" dirty="0"/>
        </a:p>
      </dgm:t>
    </dgm:pt>
    <dgm:pt modelId="{C1B942D7-6F60-4F7D-A266-B1DF7888F078}" type="parTrans" cxnId="{8A082B5D-2069-4E9B-96B1-61D64F4BA11C}">
      <dgm:prSet/>
      <dgm:spPr/>
      <dgm:t>
        <a:bodyPr/>
        <a:lstStyle/>
        <a:p>
          <a:endParaRPr lang="tr-TR"/>
        </a:p>
      </dgm:t>
    </dgm:pt>
    <dgm:pt modelId="{E9732B69-ABB4-491F-9B32-3637E8A32926}" type="sibTrans" cxnId="{8A082B5D-2069-4E9B-96B1-61D64F4BA11C}">
      <dgm:prSet/>
      <dgm:spPr/>
      <dgm:t>
        <a:bodyPr/>
        <a:lstStyle/>
        <a:p>
          <a:endParaRPr lang="tr-TR"/>
        </a:p>
      </dgm:t>
    </dgm:pt>
    <dgm:pt modelId="{72E65386-A081-42AD-8331-805371A765F4}">
      <dgm:prSet phldrT="[Metin]" custT="1"/>
      <dgm:spPr/>
      <dgm:t>
        <a:bodyPr/>
        <a:lstStyle/>
        <a:p>
          <a:r>
            <a:rPr lang="tr-TR" sz="1800" dirty="0" smtClean="0"/>
            <a:t>G2-İkinci Sınıf Getirme Merkezi</a:t>
          </a:r>
          <a:endParaRPr lang="tr-TR" sz="1800" dirty="0"/>
        </a:p>
      </dgm:t>
    </dgm:pt>
    <dgm:pt modelId="{D6AF3EE9-1A7A-4B99-98FE-431C77EE21B5}" type="parTrans" cxnId="{913B1696-26E1-47BD-A9F4-14920F6DC608}">
      <dgm:prSet/>
      <dgm:spPr/>
      <dgm:t>
        <a:bodyPr/>
        <a:lstStyle/>
        <a:p>
          <a:endParaRPr lang="tr-TR"/>
        </a:p>
      </dgm:t>
    </dgm:pt>
    <dgm:pt modelId="{08DC230F-EE80-4D60-A838-5C88227BDD9E}" type="sibTrans" cxnId="{913B1696-26E1-47BD-A9F4-14920F6DC608}">
      <dgm:prSet/>
      <dgm:spPr/>
      <dgm:t>
        <a:bodyPr/>
        <a:lstStyle/>
        <a:p>
          <a:endParaRPr lang="tr-TR"/>
        </a:p>
      </dgm:t>
    </dgm:pt>
    <dgm:pt modelId="{7DD48BD4-EEDF-4CB3-9755-80B9A41B1A01}">
      <dgm:prSet phldrT="[Metin]"/>
      <dgm:spPr/>
      <dgm:t>
        <a:bodyPr/>
        <a:lstStyle/>
        <a:p>
          <a:r>
            <a:rPr lang="tr-TR" dirty="0" smtClean="0"/>
            <a:t>Sayı</a:t>
          </a:r>
          <a:endParaRPr lang="tr-TR" dirty="0"/>
        </a:p>
      </dgm:t>
    </dgm:pt>
    <dgm:pt modelId="{00E03EC3-FD28-4860-954D-0E90654F2F37}" type="parTrans" cxnId="{DB88EDDE-EB53-487F-B519-1286FE5809F9}">
      <dgm:prSet/>
      <dgm:spPr/>
      <dgm:t>
        <a:bodyPr/>
        <a:lstStyle/>
        <a:p>
          <a:endParaRPr lang="en-US"/>
        </a:p>
      </dgm:t>
    </dgm:pt>
    <dgm:pt modelId="{D32E3C17-F88C-4E97-916D-3CAB15B44618}" type="sibTrans" cxnId="{DB88EDDE-EB53-487F-B519-1286FE5809F9}">
      <dgm:prSet/>
      <dgm:spPr/>
      <dgm:t>
        <a:bodyPr/>
        <a:lstStyle/>
        <a:p>
          <a:endParaRPr lang="en-US"/>
        </a:p>
      </dgm:t>
    </dgm:pt>
    <dgm:pt modelId="{EE9F2860-58BB-4ACE-9A1F-E8C574A0B4DC}">
      <dgm:prSet phldrT="[Metin]"/>
      <dgm:spPr/>
      <dgm:t>
        <a:bodyPr/>
        <a:lstStyle/>
        <a:p>
          <a:r>
            <a:rPr lang="tr-TR" dirty="0" smtClean="0"/>
            <a:t>İlçe Bilgisi</a:t>
          </a:r>
          <a:endParaRPr lang="tr-TR" dirty="0"/>
        </a:p>
      </dgm:t>
    </dgm:pt>
    <dgm:pt modelId="{FE016DE8-32FD-433B-96AA-F88A8DEC9619}" type="parTrans" cxnId="{BECBA304-9229-47F9-9441-E9E20180F23C}">
      <dgm:prSet/>
      <dgm:spPr/>
      <dgm:t>
        <a:bodyPr/>
        <a:lstStyle/>
        <a:p>
          <a:endParaRPr lang="en-US"/>
        </a:p>
      </dgm:t>
    </dgm:pt>
    <dgm:pt modelId="{FE2FB0A1-E0FF-4CA9-868B-C7F7FB8CFE44}" type="sibTrans" cxnId="{BECBA304-9229-47F9-9441-E9E20180F23C}">
      <dgm:prSet/>
      <dgm:spPr/>
      <dgm:t>
        <a:bodyPr/>
        <a:lstStyle/>
        <a:p>
          <a:endParaRPr lang="en-US"/>
        </a:p>
      </dgm:t>
    </dgm:pt>
    <dgm:pt modelId="{899FBCF9-964A-4FE8-9398-B54E0FB77F74}">
      <dgm:prSet phldrT="[Metin]"/>
      <dgm:spPr/>
      <dgm:t>
        <a:bodyPr/>
        <a:lstStyle/>
        <a:p>
          <a:r>
            <a:rPr lang="tr-TR" dirty="0" smtClean="0"/>
            <a:t>Mahalle Bilgisi</a:t>
          </a:r>
          <a:endParaRPr lang="tr-TR" dirty="0"/>
        </a:p>
      </dgm:t>
    </dgm:pt>
    <dgm:pt modelId="{C01B8D97-EECE-4B42-B310-A7AE27EEF400}" type="parTrans" cxnId="{5FCA5AB2-593A-4E8D-8D6E-A9CC51FEEEC8}">
      <dgm:prSet/>
      <dgm:spPr/>
      <dgm:t>
        <a:bodyPr/>
        <a:lstStyle/>
        <a:p>
          <a:endParaRPr lang="en-US"/>
        </a:p>
      </dgm:t>
    </dgm:pt>
    <dgm:pt modelId="{9CA3D6D0-1EA7-4A96-94FC-DA1D9601342C}" type="sibTrans" cxnId="{5FCA5AB2-593A-4E8D-8D6E-A9CC51FEEEC8}">
      <dgm:prSet/>
      <dgm:spPr/>
      <dgm:t>
        <a:bodyPr/>
        <a:lstStyle/>
        <a:p>
          <a:endParaRPr lang="en-US"/>
        </a:p>
      </dgm:t>
    </dgm:pt>
    <dgm:pt modelId="{7EF90AFD-F932-4D5A-945D-6CD9E2ADB84F}">
      <dgm:prSet phldrT="[Metin]"/>
      <dgm:spPr/>
      <dgm:t>
        <a:bodyPr/>
        <a:lstStyle/>
        <a:p>
          <a:r>
            <a:rPr lang="tr-TR" smtClean="0"/>
            <a:t>Tür </a:t>
          </a:r>
          <a:r>
            <a:rPr lang="tr-TR" dirty="0" smtClean="0"/>
            <a:t>Bilgisi</a:t>
          </a:r>
          <a:endParaRPr lang="en-US"/>
        </a:p>
      </dgm:t>
    </dgm:pt>
    <dgm:pt modelId="{0B88FFAD-1D1A-466F-BD6B-E39234BA5BDF}" type="parTrans" cxnId="{4B4621C2-3254-4129-A8E6-5C0C661AFF04}">
      <dgm:prSet/>
      <dgm:spPr/>
      <dgm:t>
        <a:bodyPr/>
        <a:lstStyle/>
        <a:p>
          <a:endParaRPr lang="en-US"/>
        </a:p>
      </dgm:t>
    </dgm:pt>
    <dgm:pt modelId="{994E1145-C111-4D4C-8B82-2A3C6CA49EE3}" type="sibTrans" cxnId="{4B4621C2-3254-4129-A8E6-5C0C661AFF04}">
      <dgm:prSet/>
      <dgm:spPr/>
      <dgm:t>
        <a:bodyPr/>
        <a:lstStyle/>
        <a:p>
          <a:endParaRPr lang="en-US"/>
        </a:p>
      </dgm:t>
    </dgm:pt>
    <dgm:pt modelId="{06F9C256-03CF-492A-BB47-459820922062}" type="pres">
      <dgm:prSet presAssocID="{34825641-6C6B-4DDC-96CE-D6E079DD2DF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3A48757-8A08-46EE-A294-506E414A87F6}" type="pres">
      <dgm:prSet presAssocID="{BC4E93B5-82E2-4D9D-A451-FD57370FA740}" presName="root1" presStyleCnt="0"/>
      <dgm:spPr/>
    </dgm:pt>
    <dgm:pt modelId="{061A55A5-E4F7-4383-8BC2-DFE77718E63C}" type="pres">
      <dgm:prSet presAssocID="{BC4E93B5-82E2-4D9D-A451-FD57370FA74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41C72D7-B5EB-405D-A771-79411A8B9F44}" type="pres">
      <dgm:prSet presAssocID="{BC4E93B5-82E2-4D9D-A451-FD57370FA740}" presName="level2hierChild" presStyleCnt="0"/>
      <dgm:spPr/>
    </dgm:pt>
    <dgm:pt modelId="{8DC8E3C4-9ADF-47F2-8C5B-64A59EDD35DC}" type="pres">
      <dgm:prSet presAssocID="{402B97AD-EB38-47B4-9791-3A8922EA27E0}" presName="conn2-1" presStyleLbl="parChTrans1D2" presStyleIdx="0" presStyleCnt="5"/>
      <dgm:spPr/>
      <dgm:t>
        <a:bodyPr/>
        <a:lstStyle/>
        <a:p>
          <a:endParaRPr lang="tr-TR"/>
        </a:p>
      </dgm:t>
    </dgm:pt>
    <dgm:pt modelId="{51CFD6B5-CF14-4866-93C6-7C992684F2E8}" type="pres">
      <dgm:prSet presAssocID="{402B97AD-EB38-47B4-9791-3A8922EA27E0}" presName="connTx" presStyleLbl="parChTrans1D2" presStyleIdx="0" presStyleCnt="5"/>
      <dgm:spPr/>
      <dgm:t>
        <a:bodyPr/>
        <a:lstStyle/>
        <a:p>
          <a:endParaRPr lang="tr-TR"/>
        </a:p>
      </dgm:t>
    </dgm:pt>
    <dgm:pt modelId="{9149ECC4-30BE-4791-ACEF-F1D3B2544A21}" type="pres">
      <dgm:prSet presAssocID="{05D36DC8-1A9C-4768-B080-734B40F0BEE9}" presName="root2" presStyleCnt="0"/>
      <dgm:spPr/>
    </dgm:pt>
    <dgm:pt modelId="{76967F16-75FA-49B7-8F1B-DDD58D4C4A22}" type="pres">
      <dgm:prSet presAssocID="{05D36DC8-1A9C-4768-B080-734B40F0BEE9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20A164F-36CC-4D39-B66F-2B9D7FCB5352}" type="pres">
      <dgm:prSet presAssocID="{05D36DC8-1A9C-4768-B080-734B40F0BEE9}" presName="level3hierChild" presStyleCnt="0"/>
      <dgm:spPr/>
    </dgm:pt>
    <dgm:pt modelId="{1B119DDF-1166-4F66-BF98-29022DC8AE0C}" type="pres">
      <dgm:prSet presAssocID="{FE016DE8-32FD-433B-96AA-F88A8DEC9619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78D62F82-E952-49CA-AD74-17234AD7604C}" type="pres">
      <dgm:prSet presAssocID="{FE016DE8-32FD-433B-96AA-F88A8DEC961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4EA7037F-20DA-407B-8F36-4F7DE4E517E5}" type="pres">
      <dgm:prSet presAssocID="{EE9F2860-58BB-4ACE-9A1F-E8C574A0B4DC}" presName="root2" presStyleCnt="0"/>
      <dgm:spPr/>
    </dgm:pt>
    <dgm:pt modelId="{FDE5B566-82FA-44E9-AECE-BBEAA5E9E341}" type="pres">
      <dgm:prSet presAssocID="{EE9F2860-58BB-4ACE-9A1F-E8C574A0B4DC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C55C9D-19E6-47DB-B5EB-D806D492527D}" type="pres">
      <dgm:prSet presAssocID="{EE9F2860-58BB-4ACE-9A1F-E8C574A0B4DC}" presName="level3hierChild" presStyleCnt="0"/>
      <dgm:spPr/>
    </dgm:pt>
    <dgm:pt modelId="{FF9091CE-C11D-4BFC-A3D8-EC914439CDEB}" type="pres">
      <dgm:prSet presAssocID="{C01B8D97-EECE-4B42-B310-A7AE27EEF400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567B125D-865A-43E1-B11A-D058550D8B4D}" type="pres">
      <dgm:prSet presAssocID="{C01B8D97-EECE-4B42-B310-A7AE27EEF400}" presName="connTx" presStyleLbl="parChTrans1D2" presStyleIdx="2" presStyleCnt="5"/>
      <dgm:spPr/>
      <dgm:t>
        <a:bodyPr/>
        <a:lstStyle/>
        <a:p>
          <a:endParaRPr lang="en-US"/>
        </a:p>
      </dgm:t>
    </dgm:pt>
    <dgm:pt modelId="{A26D4E9D-3DB1-4EAB-8DF7-BB81C55A0D5A}" type="pres">
      <dgm:prSet presAssocID="{899FBCF9-964A-4FE8-9398-B54E0FB77F74}" presName="root2" presStyleCnt="0"/>
      <dgm:spPr/>
    </dgm:pt>
    <dgm:pt modelId="{C235B733-B388-4CF9-97BF-A55649BCE73E}" type="pres">
      <dgm:prSet presAssocID="{899FBCF9-964A-4FE8-9398-B54E0FB77F74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621FF4-4D77-4D27-9B57-B4466B6D071E}" type="pres">
      <dgm:prSet presAssocID="{899FBCF9-964A-4FE8-9398-B54E0FB77F74}" presName="level3hierChild" presStyleCnt="0"/>
      <dgm:spPr/>
    </dgm:pt>
    <dgm:pt modelId="{DF09A1A5-28DE-400D-B7FA-AD701063B8B3}" type="pres">
      <dgm:prSet presAssocID="{0B88FFAD-1D1A-466F-BD6B-E39234BA5BDF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9EF8D68C-CC1B-44EE-BE77-C89BA594AD25}" type="pres">
      <dgm:prSet presAssocID="{0B88FFAD-1D1A-466F-BD6B-E39234BA5BDF}" presName="connTx" presStyleLbl="parChTrans1D2" presStyleIdx="3" presStyleCnt="5"/>
      <dgm:spPr/>
      <dgm:t>
        <a:bodyPr/>
        <a:lstStyle/>
        <a:p>
          <a:endParaRPr lang="en-US"/>
        </a:p>
      </dgm:t>
    </dgm:pt>
    <dgm:pt modelId="{30E7942E-4C6E-4C79-887C-F74D51887ACF}" type="pres">
      <dgm:prSet presAssocID="{7EF90AFD-F932-4D5A-945D-6CD9E2ADB84F}" presName="root2" presStyleCnt="0"/>
      <dgm:spPr/>
    </dgm:pt>
    <dgm:pt modelId="{EF847D2D-D083-4754-AD6B-73AB0ED611FC}" type="pres">
      <dgm:prSet presAssocID="{7EF90AFD-F932-4D5A-945D-6CD9E2ADB84F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EEB4EF-9627-47CB-85EE-451CB5338D22}" type="pres">
      <dgm:prSet presAssocID="{7EF90AFD-F932-4D5A-945D-6CD9E2ADB84F}" presName="level3hierChild" presStyleCnt="0"/>
      <dgm:spPr/>
    </dgm:pt>
    <dgm:pt modelId="{23F126F9-2C88-46F4-AFF8-93F5FE076EF2}" type="pres">
      <dgm:prSet presAssocID="{6834ABC0-65FD-4C70-A1A0-3BABBF7917DB}" presName="conn2-1" presStyleLbl="parChTrans1D3" presStyleIdx="0" presStyleCnt="4"/>
      <dgm:spPr/>
      <dgm:t>
        <a:bodyPr/>
        <a:lstStyle/>
        <a:p>
          <a:endParaRPr lang="tr-TR"/>
        </a:p>
      </dgm:t>
    </dgm:pt>
    <dgm:pt modelId="{4809970A-A449-4428-B997-A0FD8BCE55EC}" type="pres">
      <dgm:prSet presAssocID="{6834ABC0-65FD-4C70-A1A0-3BABBF7917DB}" presName="connTx" presStyleLbl="parChTrans1D3" presStyleIdx="0" presStyleCnt="4"/>
      <dgm:spPr/>
      <dgm:t>
        <a:bodyPr/>
        <a:lstStyle/>
        <a:p>
          <a:endParaRPr lang="tr-TR"/>
        </a:p>
      </dgm:t>
    </dgm:pt>
    <dgm:pt modelId="{50A1CE2D-D4F2-4D6C-8E1E-CF15C72FE83A}" type="pres">
      <dgm:prSet presAssocID="{8D4F1F91-9F18-4A4C-A300-52921AEAF255}" presName="root2" presStyleCnt="0"/>
      <dgm:spPr/>
    </dgm:pt>
    <dgm:pt modelId="{B3763D7E-030C-4228-9DB1-5E2A6343194C}" type="pres">
      <dgm:prSet presAssocID="{8D4F1F91-9F18-4A4C-A300-52921AEAF255}" presName="LevelTwoTextNode" presStyleLbl="node3" presStyleIdx="0" presStyleCnt="4" custScaleX="158181" custLinFactNeighborX="11496" custLinFactNeighborY="-391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3E0B618-832B-4B0B-92FB-54B9C67DD496}" type="pres">
      <dgm:prSet presAssocID="{8D4F1F91-9F18-4A4C-A300-52921AEAF255}" presName="level3hierChild" presStyleCnt="0"/>
      <dgm:spPr/>
    </dgm:pt>
    <dgm:pt modelId="{FB5B1083-5537-4EF3-8F41-D0EB745CCEE9}" type="pres">
      <dgm:prSet presAssocID="{72990B5F-357F-4255-BC16-87CCB35E0D42}" presName="conn2-1" presStyleLbl="parChTrans1D3" presStyleIdx="1" presStyleCnt="4"/>
      <dgm:spPr/>
      <dgm:t>
        <a:bodyPr/>
        <a:lstStyle/>
        <a:p>
          <a:endParaRPr lang="tr-TR"/>
        </a:p>
      </dgm:t>
    </dgm:pt>
    <dgm:pt modelId="{F81CC976-12F0-4480-80F0-C7532E61BC6C}" type="pres">
      <dgm:prSet presAssocID="{72990B5F-357F-4255-BC16-87CCB35E0D42}" presName="connTx" presStyleLbl="parChTrans1D3" presStyleIdx="1" presStyleCnt="4"/>
      <dgm:spPr/>
      <dgm:t>
        <a:bodyPr/>
        <a:lstStyle/>
        <a:p>
          <a:endParaRPr lang="tr-TR"/>
        </a:p>
      </dgm:t>
    </dgm:pt>
    <dgm:pt modelId="{3F95979F-D021-4C34-BD40-3595BA1E02C4}" type="pres">
      <dgm:prSet presAssocID="{CF52CAED-E40B-46BD-8AE8-D0D712FABB2C}" presName="root2" presStyleCnt="0"/>
      <dgm:spPr/>
    </dgm:pt>
    <dgm:pt modelId="{3D33EDCB-6841-4A2C-A4FF-51FA9D4B539B}" type="pres">
      <dgm:prSet presAssocID="{CF52CAED-E40B-46BD-8AE8-D0D712FABB2C}" presName="LevelTwoTextNode" presStyleLbl="node3" presStyleIdx="1" presStyleCnt="4" custScaleX="158181" custLinFactNeighborX="11496" custLinFactNeighborY="-391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9922764-FC27-4DB0-B19E-2C44F37D9611}" type="pres">
      <dgm:prSet presAssocID="{CF52CAED-E40B-46BD-8AE8-D0D712FABB2C}" presName="level3hierChild" presStyleCnt="0"/>
      <dgm:spPr/>
    </dgm:pt>
    <dgm:pt modelId="{16ADD8F4-69FC-42A2-9996-85CE20045E10}" type="pres">
      <dgm:prSet presAssocID="{D6AF3EE9-1A7A-4B99-98FE-431C77EE21B5}" presName="conn2-1" presStyleLbl="parChTrans1D3" presStyleIdx="2" presStyleCnt="4"/>
      <dgm:spPr/>
      <dgm:t>
        <a:bodyPr/>
        <a:lstStyle/>
        <a:p>
          <a:endParaRPr lang="tr-TR"/>
        </a:p>
      </dgm:t>
    </dgm:pt>
    <dgm:pt modelId="{B02BCAA3-9D31-4B28-BC29-9A7824DD2979}" type="pres">
      <dgm:prSet presAssocID="{D6AF3EE9-1A7A-4B99-98FE-431C77EE21B5}" presName="connTx" presStyleLbl="parChTrans1D3" presStyleIdx="2" presStyleCnt="4"/>
      <dgm:spPr/>
      <dgm:t>
        <a:bodyPr/>
        <a:lstStyle/>
        <a:p>
          <a:endParaRPr lang="tr-TR"/>
        </a:p>
      </dgm:t>
    </dgm:pt>
    <dgm:pt modelId="{CBE35323-93D6-4143-8F5C-1CEB5DECB0EA}" type="pres">
      <dgm:prSet presAssocID="{72E65386-A081-42AD-8331-805371A765F4}" presName="root2" presStyleCnt="0"/>
      <dgm:spPr/>
    </dgm:pt>
    <dgm:pt modelId="{AB841413-5E43-4080-9ED5-5C11EEA442E4}" type="pres">
      <dgm:prSet presAssocID="{72E65386-A081-42AD-8331-805371A765F4}" presName="LevelTwoTextNode" presStyleLbl="node3" presStyleIdx="2" presStyleCnt="4" custScaleX="158181" custLinFactNeighborX="11496" custLinFactNeighborY="-391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319BEA2-76E3-4A37-8B44-8D32558EC402}" type="pres">
      <dgm:prSet presAssocID="{72E65386-A081-42AD-8331-805371A765F4}" presName="level3hierChild" presStyleCnt="0"/>
      <dgm:spPr/>
    </dgm:pt>
    <dgm:pt modelId="{12277A52-B2B4-4FE8-96BC-4240B1129718}" type="pres">
      <dgm:prSet presAssocID="{C1B942D7-6F60-4F7D-A266-B1DF7888F078}" presName="conn2-1" presStyleLbl="parChTrans1D3" presStyleIdx="3" presStyleCnt="4"/>
      <dgm:spPr/>
      <dgm:t>
        <a:bodyPr/>
        <a:lstStyle/>
        <a:p>
          <a:endParaRPr lang="tr-TR"/>
        </a:p>
      </dgm:t>
    </dgm:pt>
    <dgm:pt modelId="{FDE368CD-498F-4C28-8830-A5E549BDD1E7}" type="pres">
      <dgm:prSet presAssocID="{C1B942D7-6F60-4F7D-A266-B1DF7888F078}" presName="connTx" presStyleLbl="parChTrans1D3" presStyleIdx="3" presStyleCnt="4"/>
      <dgm:spPr/>
      <dgm:t>
        <a:bodyPr/>
        <a:lstStyle/>
        <a:p>
          <a:endParaRPr lang="tr-TR"/>
        </a:p>
      </dgm:t>
    </dgm:pt>
    <dgm:pt modelId="{F0081EF8-FEFE-4549-9437-C42AB783B9F5}" type="pres">
      <dgm:prSet presAssocID="{065D044C-64F7-41F4-9F62-043BC0CF41F6}" presName="root2" presStyleCnt="0"/>
      <dgm:spPr/>
    </dgm:pt>
    <dgm:pt modelId="{48675075-9C56-46BE-AA39-2F7D2F0B4569}" type="pres">
      <dgm:prSet presAssocID="{065D044C-64F7-41F4-9F62-043BC0CF41F6}" presName="LevelTwoTextNode" presStyleLbl="node3" presStyleIdx="3" presStyleCnt="4" custScaleX="158181" custLinFactNeighborX="11496" custLinFactNeighborY="-391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193FC83-593C-4DAD-AD06-2187DB57ACDC}" type="pres">
      <dgm:prSet presAssocID="{065D044C-64F7-41F4-9F62-043BC0CF41F6}" presName="level3hierChild" presStyleCnt="0"/>
      <dgm:spPr/>
    </dgm:pt>
    <dgm:pt modelId="{E50ADB33-1D87-4051-8E31-00774A9B98BA}" type="pres">
      <dgm:prSet presAssocID="{00E03EC3-FD28-4860-954D-0E90654F2F3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9C1A9EA3-BF1E-449C-9986-B444F3A19D35}" type="pres">
      <dgm:prSet presAssocID="{00E03EC3-FD28-4860-954D-0E90654F2F3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FFB15FDD-5866-45EE-8056-206F10D17F63}" type="pres">
      <dgm:prSet presAssocID="{7DD48BD4-EEDF-4CB3-9755-80B9A41B1A01}" presName="root2" presStyleCnt="0"/>
      <dgm:spPr/>
    </dgm:pt>
    <dgm:pt modelId="{28E1F211-BF44-4AF2-8DE6-8BA03689BFC8}" type="pres">
      <dgm:prSet presAssocID="{7DD48BD4-EEDF-4CB3-9755-80B9A41B1A01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59A89E-C649-4CBF-99A7-83EE72A52063}" type="pres">
      <dgm:prSet presAssocID="{7DD48BD4-EEDF-4CB3-9755-80B9A41B1A01}" presName="level3hierChild" presStyleCnt="0"/>
      <dgm:spPr/>
    </dgm:pt>
  </dgm:ptLst>
  <dgm:cxnLst>
    <dgm:cxn modelId="{5D26A17E-0810-4F46-AA18-D1AD0F4C04E6}" type="presOf" srcId="{D6AF3EE9-1A7A-4B99-98FE-431C77EE21B5}" destId="{16ADD8F4-69FC-42A2-9996-85CE20045E10}" srcOrd="0" destOrd="0" presId="urn:microsoft.com/office/officeart/2005/8/layout/hierarchy2"/>
    <dgm:cxn modelId="{D020891D-1B76-4D94-811C-B97A44CC0A4C}" type="presOf" srcId="{6834ABC0-65FD-4C70-A1A0-3BABBF7917DB}" destId="{4809970A-A449-4428-B997-A0FD8BCE55EC}" srcOrd="1" destOrd="0" presId="urn:microsoft.com/office/officeart/2005/8/layout/hierarchy2"/>
    <dgm:cxn modelId="{A5362B11-754D-423E-9E14-62035041E267}" type="presOf" srcId="{7DD48BD4-EEDF-4CB3-9755-80B9A41B1A01}" destId="{28E1F211-BF44-4AF2-8DE6-8BA03689BFC8}" srcOrd="0" destOrd="0" presId="urn:microsoft.com/office/officeart/2005/8/layout/hierarchy2"/>
    <dgm:cxn modelId="{56D50CA8-5952-4A27-A491-EFC5279E0E1B}" type="presOf" srcId="{72E65386-A081-42AD-8331-805371A765F4}" destId="{AB841413-5E43-4080-9ED5-5C11EEA442E4}" srcOrd="0" destOrd="0" presId="urn:microsoft.com/office/officeart/2005/8/layout/hierarchy2"/>
    <dgm:cxn modelId="{5094DF58-6A02-447A-A3A3-94722471ACB4}" type="presOf" srcId="{05D36DC8-1A9C-4768-B080-734B40F0BEE9}" destId="{76967F16-75FA-49B7-8F1B-DDD58D4C4A22}" srcOrd="0" destOrd="0" presId="urn:microsoft.com/office/officeart/2005/8/layout/hierarchy2"/>
    <dgm:cxn modelId="{EBDC362E-6BF6-40A7-9CC5-EC13DB278F73}" type="presOf" srcId="{6834ABC0-65FD-4C70-A1A0-3BABBF7917DB}" destId="{23F126F9-2C88-46F4-AFF8-93F5FE076EF2}" srcOrd="0" destOrd="0" presId="urn:microsoft.com/office/officeart/2005/8/layout/hierarchy2"/>
    <dgm:cxn modelId="{E986D75F-71ED-4642-99C0-8D3780FD55DD}" type="presOf" srcId="{FE016DE8-32FD-433B-96AA-F88A8DEC9619}" destId="{78D62F82-E952-49CA-AD74-17234AD7604C}" srcOrd="1" destOrd="0" presId="urn:microsoft.com/office/officeart/2005/8/layout/hierarchy2"/>
    <dgm:cxn modelId="{5FCA5AB2-593A-4E8D-8D6E-A9CC51FEEEC8}" srcId="{BC4E93B5-82E2-4D9D-A451-FD57370FA740}" destId="{899FBCF9-964A-4FE8-9398-B54E0FB77F74}" srcOrd="2" destOrd="0" parTransId="{C01B8D97-EECE-4B42-B310-A7AE27EEF400}" sibTransId="{9CA3D6D0-1EA7-4A96-94FC-DA1D9601342C}"/>
    <dgm:cxn modelId="{AC5138E7-6ECB-4105-8267-A8D7F13A6154}" type="presOf" srcId="{899FBCF9-964A-4FE8-9398-B54E0FB77F74}" destId="{C235B733-B388-4CF9-97BF-A55649BCE73E}" srcOrd="0" destOrd="0" presId="urn:microsoft.com/office/officeart/2005/8/layout/hierarchy2"/>
    <dgm:cxn modelId="{5E14E77F-AAF4-4172-8D2F-B316F5B70AEA}" type="presOf" srcId="{7EF90AFD-F932-4D5A-945D-6CD9E2ADB84F}" destId="{EF847D2D-D083-4754-AD6B-73AB0ED611FC}" srcOrd="0" destOrd="0" presId="urn:microsoft.com/office/officeart/2005/8/layout/hierarchy2"/>
    <dgm:cxn modelId="{DB88EDDE-EB53-487F-B519-1286FE5809F9}" srcId="{BC4E93B5-82E2-4D9D-A451-FD57370FA740}" destId="{7DD48BD4-EEDF-4CB3-9755-80B9A41B1A01}" srcOrd="4" destOrd="0" parTransId="{00E03EC3-FD28-4860-954D-0E90654F2F37}" sibTransId="{D32E3C17-F88C-4E97-916D-3CAB15B44618}"/>
    <dgm:cxn modelId="{5EA0EBAF-FA1F-4D00-AC53-A46421FBC53E}" type="presOf" srcId="{0B88FFAD-1D1A-466F-BD6B-E39234BA5BDF}" destId="{9EF8D68C-CC1B-44EE-BE77-C89BA594AD25}" srcOrd="1" destOrd="0" presId="urn:microsoft.com/office/officeart/2005/8/layout/hierarchy2"/>
    <dgm:cxn modelId="{64EBC32D-6227-4B64-B6BC-FC11D9F9978A}" type="presOf" srcId="{402B97AD-EB38-47B4-9791-3A8922EA27E0}" destId="{8DC8E3C4-9ADF-47F2-8C5B-64A59EDD35DC}" srcOrd="0" destOrd="0" presId="urn:microsoft.com/office/officeart/2005/8/layout/hierarchy2"/>
    <dgm:cxn modelId="{16733C58-428A-4063-8956-653E2CA86B4F}" type="presOf" srcId="{C01B8D97-EECE-4B42-B310-A7AE27EEF400}" destId="{567B125D-865A-43E1-B11A-D058550D8B4D}" srcOrd="1" destOrd="0" presId="urn:microsoft.com/office/officeart/2005/8/layout/hierarchy2"/>
    <dgm:cxn modelId="{AC80A830-0275-4CE9-9F90-D9CBB46E1F5A}" type="presOf" srcId="{065D044C-64F7-41F4-9F62-043BC0CF41F6}" destId="{48675075-9C56-46BE-AA39-2F7D2F0B4569}" srcOrd="0" destOrd="0" presId="urn:microsoft.com/office/officeart/2005/8/layout/hierarchy2"/>
    <dgm:cxn modelId="{913B1696-26E1-47BD-A9F4-14920F6DC608}" srcId="{7EF90AFD-F932-4D5A-945D-6CD9E2ADB84F}" destId="{72E65386-A081-42AD-8331-805371A765F4}" srcOrd="2" destOrd="0" parTransId="{D6AF3EE9-1A7A-4B99-98FE-431C77EE21B5}" sibTransId="{08DC230F-EE80-4D60-A838-5C88227BDD9E}"/>
    <dgm:cxn modelId="{80B91B19-029A-4986-8181-BFF1FE121983}" type="presOf" srcId="{D6AF3EE9-1A7A-4B99-98FE-431C77EE21B5}" destId="{B02BCAA3-9D31-4B28-BC29-9A7824DD2979}" srcOrd="1" destOrd="0" presId="urn:microsoft.com/office/officeart/2005/8/layout/hierarchy2"/>
    <dgm:cxn modelId="{8A082B5D-2069-4E9B-96B1-61D64F4BA11C}" srcId="{7EF90AFD-F932-4D5A-945D-6CD9E2ADB84F}" destId="{065D044C-64F7-41F4-9F62-043BC0CF41F6}" srcOrd="3" destOrd="0" parTransId="{C1B942D7-6F60-4F7D-A266-B1DF7888F078}" sibTransId="{E9732B69-ABB4-491F-9B32-3637E8A32926}"/>
    <dgm:cxn modelId="{C3FD2B94-1C45-4819-953E-6E9F10F7C920}" srcId="{7EF90AFD-F932-4D5A-945D-6CD9E2ADB84F}" destId="{8D4F1F91-9F18-4A4C-A300-52921AEAF255}" srcOrd="0" destOrd="0" parTransId="{6834ABC0-65FD-4C70-A1A0-3BABBF7917DB}" sibTransId="{4A2CD00D-A69E-4B47-B8C5-5E265AC7AF82}"/>
    <dgm:cxn modelId="{172406E3-5922-4BEA-9ED5-7229627CA76A}" type="presOf" srcId="{C1B942D7-6F60-4F7D-A266-B1DF7888F078}" destId="{12277A52-B2B4-4FE8-96BC-4240B1129718}" srcOrd="0" destOrd="0" presId="urn:microsoft.com/office/officeart/2005/8/layout/hierarchy2"/>
    <dgm:cxn modelId="{21B91765-23D7-4AF2-9BCE-B82A734665D7}" type="presOf" srcId="{CF52CAED-E40B-46BD-8AE8-D0D712FABB2C}" destId="{3D33EDCB-6841-4A2C-A4FF-51FA9D4B539B}" srcOrd="0" destOrd="0" presId="urn:microsoft.com/office/officeart/2005/8/layout/hierarchy2"/>
    <dgm:cxn modelId="{D85CA57C-B5FA-4B54-A742-B9B1973527F4}" srcId="{34825641-6C6B-4DDC-96CE-D6E079DD2DFD}" destId="{BC4E93B5-82E2-4D9D-A451-FD57370FA740}" srcOrd="0" destOrd="0" parTransId="{A610415B-9DAE-4220-ADD8-6EA3F6ED4343}" sibTransId="{9C8B21AF-73E0-4C24-83FD-3AB4DB62C94C}"/>
    <dgm:cxn modelId="{B4777412-74B7-4B3A-8CCE-59163447A564}" type="presOf" srcId="{72990B5F-357F-4255-BC16-87CCB35E0D42}" destId="{F81CC976-12F0-4480-80F0-C7532E61BC6C}" srcOrd="1" destOrd="0" presId="urn:microsoft.com/office/officeart/2005/8/layout/hierarchy2"/>
    <dgm:cxn modelId="{56215E1B-8EBC-4606-AED2-34DF3DD19C05}" type="presOf" srcId="{8D4F1F91-9F18-4A4C-A300-52921AEAF255}" destId="{B3763D7E-030C-4228-9DB1-5E2A6343194C}" srcOrd="0" destOrd="0" presId="urn:microsoft.com/office/officeart/2005/8/layout/hierarchy2"/>
    <dgm:cxn modelId="{1A19F323-9461-4900-A1B9-EEC4E752B5FD}" type="presOf" srcId="{C01B8D97-EECE-4B42-B310-A7AE27EEF400}" destId="{FF9091CE-C11D-4BFC-A3D8-EC914439CDEB}" srcOrd="0" destOrd="0" presId="urn:microsoft.com/office/officeart/2005/8/layout/hierarchy2"/>
    <dgm:cxn modelId="{5E3E12B7-2093-45FB-BC3E-8493AA5F9043}" type="presOf" srcId="{C1B942D7-6F60-4F7D-A266-B1DF7888F078}" destId="{FDE368CD-498F-4C28-8830-A5E549BDD1E7}" srcOrd="1" destOrd="0" presId="urn:microsoft.com/office/officeart/2005/8/layout/hierarchy2"/>
    <dgm:cxn modelId="{4E105B6E-57FF-4098-A89B-4C236ED4E667}" type="presOf" srcId="{00E03EC3-FD28-4860-954D-0E90654F2F37}" destId="{9C1A9EA3-BF1E-449C-9986-B444F3A19D35}" srcOrd="1" destOrd="0" presId="urn:microsoft.com/office/officeart/2005/8/layout/hierarchy2"/>
    <dgm:cxn modelId="{4B4621C2-3254-4129-A8E6-5C0C661AFF04}" srcId="{BC4E93B5-82E2-4D9D-A451-FD57370FA740}" destId="{7EF90AFD-F932-4D5A-945D-6CD9E2ADB84F}" srcOrd="3" destOrd="0" parTransId="{0B88FFAD-1D1A-466F-BD6B-E39234BA5BDF}" sibTransId="{994E1145-C111-4D4C-8B82-2A3C6CA49EE3}"/>
    <dgm:cxn modelId="{C36E7A0D-6921-462E-88F9-523CB05FF643}" type="presOf" srcId="{72990B5F-357F-4255-BC16-87CCB35E0D42}" destId="{FB5B1083-5537-4EF3-8F41-D0EB745CCEE9}" srcOrd="0" destOrd="0" presId="urn:microsoft.com/office/officeart/2005/8/layout/hierarchy2"/>
    <dgm:cxn modelId="{951FAD2D-1D9D-4B14-82BE-5226DDCA7436}" type="presOf" srcId="{34825641-6C6B-4DDC-96CE-D6E079DD2DFD}" destId="{06F9C256-03CF-492A-BB47-459820922062}" srcOrd="0" destOrd="0" presId="urn:microsoft.com/office/officeart/2005/8/layout/hierarchy2"/>
    <dgm:cxn modelId="{B8557B35-F0A1-41DF-B30C-AF9636C24A11}" srcId="{BC4E93B5-82E2-4D9D-A451-FD57370FA740}" destId="{05D36DC8-1A9C-4768-B080-734B40F0BEE9}" srcOrd="0" destOrd="0" parTransId="{402B97AD-EB38-47B4-9791-3A8922EA27E0}" sibTransId="{1778F0AA-CFD6-4C9B-AA09-0CD0554CA5D2}"/>
    <dgm:cxn modelId="{A4117C2C-FA1B-42DA-802F-5A91597153C7}" type="presOf" srcId="{402B97AD-EB38-47B4-9791-3A8922EA27E0}" destId="{51CFD6B5-CF14-4866-93C6-7C992684F2E8}" srcOrd="1" destOrd="0" presId="urn:microsoft.com/office/officeart/2005/8/layout/hierarchy2"/>
    <dgm:cxn modelId="{BECBA304-9229-47F9-9441-E9E20180F23C}" srcId="{BC4E93B5-82E2-4D9D-A451-FD57370FA740}" destId="{EE9F2860-58BB-4ACE-9A1F-E8C574A0B4DC}" srcOrd="1" destOrd="0" parTransId="{FE016DE8-32FD-433B-96AA-F88A8DEC9619}" sibTransId="{FE2FB0A1-E0FF-4CA9-868B-C7F7FB8CFE44}"/>
    <dgm:cxn modelId="{C931F72A-3150-4121-8BA8-AFCEAEBFD42A}" type="presOf" srcId="{FE016DE8-32FD-433B-96AA-F88A8DEC9619}" destId="{1B119DDF-1166-4F66-BF98-29022DC8AE0C}" srcOrd="0" destOrd="0" presId="urn:microsoft.com/office/officeart/2005/8/layout/hierarchy2"/>
    <dgm:cxn modelId="{79CAA726-47DB-46B7-8265-3C609E2297B0}" type="presOf" srcId="{EE9F2860-58BB-4ACE-9A1F-E8C574A0B4DC}" destId="{FDE5B566-82FA-44E9-AECE-BBEAA5E9E341}" srcOrd="0" destOrd="0" presId="urn:microsoft.com/office/officeart/2005/8/layout/hierarchy2"/>
    <dgm:cxn modelId="{6DBC986C-B1F3-4BD0-8A5D-7538E7EBBF3C}" type="presOf" srcId="{00E03EC3-FD28-4860-954D-0E90654F2F37}" destId="{E50ADB33-1D87-4051-8E31-00774A9B98BA}" srcOrd="0" destOrd="0" presId="urn:microsoft.com/office/officeart/2005/8/layout/hierarchy2"/>
    <dgm:cxn modelId="{D85CA895-6878-46DE-BC38-CA5194A0526B}" srcId="{7EF90AFD-F932-4D5A-945D-6CD9E2ADB84F}" destId="{CF52CAED-E40B-46BD-8AE8-D0D712FABB2C}" srcOrd="1" destOrd="0" parTransId="{72990B5F-357F-4255-BC16-87CCB35E0D42}" sibTransId="{04563503-F01F-4DCF-8A3C-21F7F67C789A}"/>
    <dgm:cxn modelId="{ED938B9B-5762-4946-82E4-1CA1EA1F76B9}" type="presOf" srcId="{BC4E93B5-82E2-4D9D-A451-FD57370FA740}" destId="{061A55A5-E4F7-4383-8BC2-DFE77718E63C}" srcOrd="0" destOrd="0" presId="urn:microsoft.com/office/officeart/2005/8/layout/hierarchy2"/>
    <dgm:cxn modelId="{5A44FA51-0774-47F9-BC07-7AD645D52CA9}" type="presOf" srcId="{0B88FFAD-1D1A-466F-BD6B-E39234BA5BDF}" destId="{DF09A1A5-28DE-400D-B7FA-AD701063B8B3}" srcOrd="0" destOrd="0" presId="urn:microsoft.com/office/officeart/2005/8/layout/hierarchy2"/>
    <dgm:cxn modelId="{8939F36C-6838-47B5-B371-E9AC307E22AA}" type="presParOf" srcId="{06F9C256-03CF-492A-BB47-459820922062}" destId="{13A48757-8A08-46EE-A294-506E414A87F6}" srcOrd="0" destOrd="0" presId="urn:microsoft.com/office/officeart/2005/8/layout/hierarchy2"/>
    <dgm:cxn modelId="{C7DE71E1-3824-45F8-B6D5-AF20EF49E342}" type="presParOf" srcId="{13A48757-8A08-46EE-A294-506E414A87F6}" destId="{061A55A5-E4F7-4383-8BC2-DFE77718E63C}" srcOrd="0" destOrd="0" presId="urn:microsoft.com/office/officeart/2005/8/layout/hierarchy2"/>
    <dgm:cxn modelId="{55D551FD-B74D-4CDD-A352-1738C2B42ABD}" type="presParOf" srcId="{13A48757-8A08-46EE-A294-506E414A87F6}" destId="{D41C72D7-B5EB-405D-A771-79411A8B9F44}" srcOrd="1" destOrd="0" presId="urn:microsoft.com/office/officeart/2005/8/layout/hierarchy2"/>
    <dgm:cxn modelId="{23C88863-D5A8-4766-A236-ACEC49885A53}" type="presParOf" srcId="{D41C72D7-B5EB-405D-A771-79411A8B9F44}" destId="{8DC8E3C4-9ADF-47F2-8C5B-64A59EDD35DC}" srcOrd="0" destOrd="0" presId="urn:microsoft.com/office/officeart/2005/8/layout/hierarchy2"/>
    <dgm:cxn modelId="{46B49A34-E17A-43E6-9C54-2C44374BBB5E}" type="presParOf" srcId="{8DC8E3C4-9ADF-47F2-8C5B-64A59EDD35DC}" destId="{51CFD6B5-CF14-4866-93C6-7C992684F2E8}" srcOrd="0" destOrd="0" presId="urn:microsoft.com/office/officeart/2005/8/layout/hierarchy2"/>
    <dgm:cxn modelId="{5008DD17-25EA-4142-9159-5EC104EC5D78}" type="presParOf" srcId="{D41C72D7-B5EB-405D-A771-79411A8B9F44}" destId="{9149ECC4-30BE-4791-ACEF-F1D3B2544A21}" srcOrd="1" destOrd="0" presId="urn:microsoft.com/office/officeart/2005/8/layout/hierarchy2"/>
    <dgm:cxn modelId="{0D4E1023-61B7-4ECD-A37E-FF74EA2AFA48}" type="presParOf" srcId="{9149ECC4-30BE-4791-ACEF-F1D3B2544A21}" destId="{76967F16-75FA-49B7-8F1B-DDD58D4C4A22}" srcOrd="0" destOrd="0" presId="urn:microsoft.com/office/officeart/2005/8/layout/hierarchy2"/>
    <dgm:cxn modelId="{FFDF0D7C-D4C0-41EC-A222-A5A9EE099DE1}" type="presParOf" srcId="{9149ECC4-30BE-4791-ACEF-F1D3B2544A21}" destId="{A20A164F-36CC-4D39-B66F-2B9D7FCB5352}" srcOrd="1" destOrd="0" presId="urn:microsoft.com/office/officeart/2005/8/layout/hierarchy2"/>
    <dgm:cxn modelId="{66BF0F30-6739-41C7-ABA8-45640E272BB4}" type="presParOf" srcId="{D41C72D7-B5EB-405D-A771-79411A8B9F44}" destId="{1B119DDF-1166-4F66-BF98-29022DC8AE0C}" srcOrd="2" destOrd="0" presId="urn:microsoft.com/office/officeart/2005/8/layout/hierarchy2"/>
    <dgm:cxn modelId="{C7AC11CE-DC5D-4CCC-9FA3-30A94E9721AD}" type="presParOf" srcId="{1B119DDF-1166-4F66-BF98-29022DC8AE0C}" destId="{78D62F82-E952-49CA-AD74-17234AD7604C}" srcOrd="0" destOrd="0" presId="urn:microsoft.com/office/officeart/2005/8/layout/hierarchy2"/>
    <dgm:cxn modelId="{F8E96554-7F79-4589-AC16-C8AD2DE1C6BE}" type="presParOf" srcId="{D41C72D7-B5EB-405D-A771-79411A8B9F44}" destId="{4EA7037F-20DA-407B-8F36-4F7DE4E517E5}" srcOrd="3" destOrd="0" presId="urn:microsoft.com/office/officeart/2005/8/layout/hierarchy2"/>
    <dgm:cxn modelId="{83669CFD-A629-4467-92C4-A272C3A46EC7}" type="presParOf" srcId="{4EA7037F-20DA-407B-8F36-4F7DE4E517E5}" destId="{FDE5B566-82FA-44E9-AECE-BBEAA5E9E341}" srcOrd="0" destOrd="0" presId="urn:microsoft.com/office/officeart/2005/8/layout/hierarchy2"/>
    <dgm:cxn modelId="{A66A7A9D-AA07-4E69-BA61-69ABEA045769}" type="presParOf" srcId="{4EA7037F-20DA-407B-8F36-4F7DE4E517E5}" destId="{79C55C9D-19E6-47DB-B5EB-D806D492527D}" srcOrd="1" destOrd="0" presId="urn:microsoft.com/office/officeart/2005/8/layout/hierarchy2"/>
    <dgm:cxn modelId="{0D27261F-E9CA-49BB-9C11-2C9982A3C07C}" type="presParOf" srcId="{D41C72D7-B5EB-405D-A771-79411A8B9F44}" destId="{FF9091CE-C11D-4BFC-A3D8-EC914439CDEB}" srcOrd="4" destOrd="0" presId="urn:microsoft.com/office/officeart/2005/8/layout/hierarchy2"/>
    <dgm:cxn modelId="{72D17EAF-9F4D-47F2-9024-B1921BD4A498}" type="presParOf" srcId="{FF9091CE-C11D-4BFC-A3D8-EC914439CDEB}" destId="{567B125D-865A-43E1-B11A-D058550D8B4D}" srcOrd="0" destOrd="0" presId="urn:microsoft.com/office/officeart/2005/8/layout/hierarchy2"/>
    <dgm:cxn modelId="{A675289D-DA6A-46C1-A2E7-ABF71737BF59}" type="presParOf" srcId="{D41C72D7-B5EB-405D-A771-79411A8B9F44}" destId="{A26D4E9D-3DB1-4EAB-8DF7-BB81C55A0D5A}" srcOrd="5" destOrd="0" presId="urn:microsoft.com/office/officeart/2005/8/layout/hierarchy2"/>
    <dgm:cxn modelId="{A0912CF0-9953-4ED3-B7D9-6BA18022EC4D}" type="presParOf" srcId="{A26D4E9D-3DB1-4EAB-8DF7-BB81C55A0D5A}" destId="{C235B733-B388-4CF9-97BF-A55649BCE73E}" srcOrd="0" destOrd="0" presId="urn:microsoft.com/office/officeart/2005/8/layout/hierarchy2"/>
    <dgm:cxn modelId="{27CC6F5C-C336-49E3-A924-87A737C118B2}" type="presParOf" srcId="{A26D4E9D-3DB1-4EAB-8DF7-BB81C55A0D5A}" destId="{21621FF4-4D77-4D27-9B57-B4466B6D071E}" srcOrd="1" destOrd="0" presId="urn:microsoft.com/office/officeart/2005/8/layout/hierarchy2"/>
    <dgm:cxn modelId="{2CF656AB-8DE8-4CD0-A3A1-98B238862E99}" type="presParOf" srcId="{D41C72D7-B5EB-405D-A771-79411A8B9F44}" destId="{DF09A1A5-28DE-400D-B7FA-AD701063B8B3}" srcOrd="6" destOrd="0" presId="urn:microsoft.com/office/officeart/2005/8/layout/hierarchy2"/>
    <dgm:cxn modelId="{852A9B54-BAF6-4431-836B-F219AC798E5E}" type="presParOf" srcId="{DF09A1A5-28DE-400D-B7FA-AD701063B8B3}" destId="{9EF8D68C-CC1B-44EE-BE77-C89BA594AD25}" srcOrd="0" destOrd="0" presId="urn:microsoft.com/office/officeart/2005/8/layout/hierarchy2"/>
    <dgm:cxn modelId="{29131CD8-24D5-4DD2-AA30-72BFEB206815}" type="presParOf" srcId="{D41C72D7-B5EB-405D-A771-79411A8B9F44}" destId="{30E7942E-4C6E-4C79-887C-F74D51887ACF}" srcOrd="7" destOrd="0" presId="urn:microsoft.com/office/officeart/2005/8/layout/hierarchy2"/>
    <dgm:cxn modelId="{5A89FBAE-FFCE-489C-88E3-0CAD4CF8458B}" type="presParOf" srcId="{30E7942E-4C6E-4C79-887C-F74D51887ACF}" destId="{EF847D2D-D083-4754-AD6B-73AB0ED611FC}" srcOrd="0" destOrd="0" presId="urn:microsoft.com/office/officeart/2005/8/layout/hierarchy2"/>
    <dgm:cxn modelId="{8DE4B6B4-0942-41A6-BAFB-F50662F57001}" type="presParOf" srcId="{30E7942E-4C6E-4C79-887C-F74D51887ACF}" destId="{18EEB4EF-9627-47CB-85EE-451CB5338D22}" srcOrd="1" destOrd="0" presId="urn:microsoft.com/office/officeart/2005/8/layout/hierarchy2"/>
    <dgm:cxn modelId="{96CBE0E8-DB4B-4794-BCA9-45611AB2AF5F}" type="presParOf" srcId="{18EEB4EF-9627-47CB-85EE-451CB5338D22}" destId="{23F126F9-2C88-46F4-AFF8-93F5FE076EF2}" srcOrd="0" destOrd="0" presId="urn:microsoft.com/office/officeart/2005/8/layout/hierarchy2"/>
    <dgm:cxn modelId="{8F08AD43-D46E-4D6C-9503-A3F3553A92DD}" type="presParOf" srcId="{23F126F9-2C88-46F4-AFF8-93F5FE076EF2}" destId="{4809970A-A449-4428-B997-A0FD8BCE55EC}" srcOrd="0" destOrd="0" presId="urn:microsoft.com/office/officeart/2005/8/layout/hierarchy2"/>
    <dgm:cxn modelId="{19D028CB-886F-48AD-9F68-8F99994E6123}" type="presParOf" srcId="{18EEB4EF-9627-47CB-85EE-451CB5338D22}" destId="{50A1CE2D-D4F2-4D6C-8E1E-CF15C72FE83A}" srcOrd="1" destOrd="0" presId="urn:microsoft.com/office/officeart/2005/8/layout/hierarchy2"/>
    <dgm:cxn modelId="{FA66AB9B-28CE-4109-851F-1EA50D1A4DB8}" type="presParOf" srcId="{50A1CE2D-D4F2-4D6C-8E1E-CF15C72FE83A}" destId="{B3763D7E-030C-4228-9DB1-5E2A6343194C}" srcOrd="0" destOrd="0" presId="urn:microsoft.com/office/officeart/2005/8/layout/hierarchy2"/>
    <dgm:cxn modelId="{C774E2F2-4C3D-494D-A30E-2648F2EC9E65}" type="presParOf" srcId="{50A1CE2D-D4F2-4D6C-8E1E-CF15C72FE83A}" destId="{83E0B618-832B-4B0B-92FB-54B9C67DD496}" srcOrd="1" destOrd="0" presId="urn:microsoft.com/office/officeart/2005/8/layout/hierarchy2"/>
    <dgm:cxn modelId="{78ACF543-ACBA-4AE2-8589-98201C196504}" type="presParOf" srcId="{18EEB4EF-9627-47CB-85EE-451CB5338D22}" destId="{FB5B1083-5537-4EF3-8F41-D0EB745CCEE9}" srcOrd="2" destOrd="0" presId="urn:microsoft.com/office/officeart/2005/8/layout/hierarchy2"/>
    <dgm:cxn modelId="{2992642C-3C8E-4A94-8CE2-C59BD7828FA1}" type="presParOf" srcId="{FB5B1083-5537-4EF3-8F41-D0EB745CCEE9}" destId="{F81CC976-12F0-4480-80F0-C7532E61BC6C}" srcOrd="0" destOrd="0" presId="urn:microsoft.com/office/officeart/2005/8/layout/hierarchy2"/>
    <dgm:cxn modelId="{657D270B-FD30-4CB3-BC3D-880B4400E0F4}" type="presParOf" srcId="{18EEB4EF-9627-47CB-85EE-451CB5338D22}" destId="{3F95979F-D021-4C34-BD40-3595BA1E02C4}" srcOrd="3" destOrd="0" presId="urn:microsoft.com/office/officeart/2005/8/layout/hierarchy2"/>
    <dgm:cxn modelId="{24D09775-F056-42D0-80EE-A0B57957EC8C}" type="presParOf" srcId="{3F95979F-D021-4C34-BD40-3595BA1E02C4}" destId="{3D33EDCB-6841-4A2C-A4FF-51FA9D4B539B}" srcOrd="0" destOrd="0" presId="urn:microsoft.com/office/officeart/2005/8/layout/hierarchy2"/>
    <dgm:cxn modelId="{793B3848-2FAA-4DF6-87B2-B4CA8CE55096}" type="presParOf" srcId="{3F95979F-D021-4C34-BD40-3595BA1E02C4}" destId="{59922764-FC27-4DB0-B19E-2C44F37D9611}" srcOrd="1" destOrd="0" presId="urn:microsoft.com/office/officeart/2005/8/layout/hierarchy2"/>
    <dgm:cxn modelId="{449927F6-CAE1-4928-BDD4-E2D4720306DC}" type="presParOf" srcId="{18EEB4EF-9627-47CB-85EE-451CB5338D22}" destId="{16ADD8F4-69FC-42A2-9996-85CE20045E10}" srcOrd="4" destOrd="0" presId="urn:microsoft.com/office/officeart/2005/8/layout/hierarchy2"/>
    <dgm:cxn modelId="{D69E8578-8A01-471A-AAF5-536E423F688C}" type="presParOf" srcId="{16ADD8F4-69FC-42A2-9996-85CE20045E10}" destId="{B02BCAA3-9D31-4B28-BC29-9A7824DD2979}" srcOrd="0" destOrd="0" presId="urn:microsoft.com/office/officeart/2005/8/layout/hierarchy2"/>
    <dgm:cxn modelId="{013AF77A-8E61-45EF-B151-81FD267DD895}" type="presParOf" srcId="{18EEB4EF-9627-47CB-85EE-451CB5338D22}" destId="{CBE35323-93D6-4143-8F5C-1CEB5DECB0EA}" srcOrd="5" destOrd="0" presId="urn:microsoft.com/office/officeart/2005/8/layout/hierarchy2"/>
    <dgm:cxn modelId="{D8A2AB25-D0E0-4277-A641-B97F3FED8304}" type="presParOf" srcId="{CBE35323-93D6-4143-8F5C-1CEB5DECB0EA}" destId="{AB841413-5E43-4080-9ED5-5C11EEA442E4}" srcOrd="0" destOrd="0" presId="urn:microsoft.com/office/officeart/2005/8/layout/hierarchy2"/>
    <dgm:cxn modelId="{CE3B3224-0FB6-460C-BBE4-89586037CCC9}" type="presParOf" srcId="{CBE35323-93D6-4143-8F5C-1CEB5DECB0EA}" destId="{E319BEA2-76E3-4A37-8B44-8D32558EC402}" srcOrd="1" destOrd="0" presId="urn:microsoft.com/office/officeart/2005/8/layout/hierarchy2"/>
    <dgm:cxn modelId="{CC4D837A-38C6-4A6E-B1D5-B35EF039D731}" type="presParOf" srcId="{18EEB4EF-9627-47CB-85EE-451CB5338D22}" destId="{12277A52-B2B4-4FE8-96BC-4240B1129718}" srcOrd="6" destOrd="0" presId="urn:microsoft.com/office/officeart/2005/8/layout/hierarchy2"/>
    <dgm:cxn modelId="{CC66914E-EDC4-4AB9-8C60-A46AB61E5765}" type="presParOf" srcId="{12277A52-B2B4-4FE8-96BC-4240B1129718}" destId="{FDE368CD-498F-4C28-8830-A5E549BDD1E7}" srcOrd="0" destOrd="0" presId="urn:microsoft.com/office/officeart/2005/8/layout/hierarchy2"/>
    <dgm:cxn modelId="{B7156446-FAD4-4B23-9B6B-FCAD3BD140F5}" type="presParOf" srcId="{18EEB4EF-9627-47CB-85EE-451CB5338D22}" destId="{F0081EF8-FEFE-4549-9437-C42AB783B9F5}" srcOrd="7" destOrd="0" presId="urn:microsoft.com/office/officeart/2005/8/layout/hierarchy2"/>
    <dgm:cxn modelId="{5D5A249D-BD68-47BC-BFD1-EA20628468BE}" type="presParOf" srcId="{F0081EF8-FEFE-4549-9437-C42AB783B9F5}" destId="{48675075-9C56-46BE-AA39-2F7D2F0B4569}" srcOrd="0" destOrd="0" presId="urn:microsoft.com/office/officeart/2005/8/layout/hierarchy2"/>
    <dgm:cxn modelId="{C646EF94-1774-4843-B0C7-D303289A95F8}" type="presParOf" srcId="{F0081EF8-FEFE-4549-9437-C42AB783B9F5}" destId="{1193FC83-593C-4DAD-AD06-2187DB57ACDC}" srcOrd="1" destOrd="0" presId="urn:microsoft.com/office/officeart/2005/8/layout/hierarchy2"/>
    <dgm:cxn modelId="{786ECECD-FD90-48A8-B3A7-6C2BA4DB90C7}" type="presParOf" srcId="{D41C72D7-B5EB-405D-A771-79411A8B9F44}" destId="{E50ADB33-1D87-4051-8E31-00774A9B98BA}" srcOrd="8" destOrd="0" presId="urn:microsoft.com/office/officeart/2005/8/layout/hierarchy2"/>
    <dgm:cxn modelId="{FE28E3DF-C1E8-41D7-B51C-322262369537}" type="presParOf" srcId="{E50ADB33-1D87-4051-8E31-00774A9B98BA}" destId="{9C1A9EA3-BF1E-449C-9986-B444F3A19D35}" srcOrd="0" destOrd="0" presId="urn:microsoft.com/office/officeart/2005/8/layout/hierarchy2"/>
    <dgm:cxn modelId="{09E2BFDB-B5B2-4269-BDC0-AAB77B983E99}" type="presParOf" srcId="{D41C72D7-B5EB-405D-A771-79411A8B9F44}" destId="{FFB15FDD-5866-45EE-8056-206F10D17F63}" srcOrd="9" destOrd="0" presId="urn:microsoft.com/office/officeart/2005/8/layout/hierarchy2"/>
    <dgm:cxn modelId="{113C6D17-CF7E-4DA6-8EC0-8B728049876D}" type="presParOf" srcId="{FFB15FDD-5866-45EE-8056-206F10D17F63}" destId="{28E1F211-BF44-4AF2-8DE6-8BA03689BFC8}" srcOrd="0" destOrd="0" presId="urn:microsoft.com/office/officeart/2005/8/layout/hierarchy2"/>
    <dgm:cxn modelId="{BA1EC943-CFF5-4F87-9B46-4E990C3E34B0}" type="presParOf" srcId="{FFB15FDD-5866-45EE-8056-206F10D17F63}" destId="{7259A89E-C649-4CBF-99A7-83EE72A5206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42AA3B-312C-4C39-AF41-2D95A1DA9D87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30AEC22-79D8-4451-9D7A-5331F3430D9C}">
      <dgm:prSet phldrT="[Text]"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Pilot Bölge</a:t>
          </a:r>
          <a:endParaRPr lang="en-US" sz="1600" dirty="0">
            <a:solidFill>
              <a:schemeClr val="tx1"/>
            </a:solidFill>
          </a:endParaRPr>
        </a:p>
      </dgm:t>
    </dgm:pt>
    <dgm:pt modelId="{39BAF9D9-30D4-4CC0-B8BF-0959B2CC4463}" type="parTrans" cxnId="{0EB47682-6987-4D00-B3D5-0F832364DE24}">
      <dgm:prSet/>
      <dgm:spPr/>
      <dgm:t>
        <a:bodyPr/>
        <a:lstStyle/>
        <a:p>
          <a:endParaRPr lang="en-US"/>
        </a:p>
      </dgm:t>
    </dgm:pt>
    <dgm:pt modelId="{73FFB0C4-84F4-4064-8A01-A6C46FC4B522}" type="sibTrans" cxnId="{0EB47682-6987-4D00-B3D5-0F832364DE24}">
      <dgm:prSet/>
      <dgm:spPr/>
      <dgm:t>
        <a:bodyPr/>
        <a:lstStyle/>
        <a:p>
          <a:endParaRPr lang="en-US"/>
        </a:p>
      </dgm:t>
    </dgm:pt>
    <dgm:pt modelId="{9726B3A8-1371-4E25-928F-B6C28A2843E5}">
      <dgm:prSet phldrT="[Text]" custT="1"/>
      <dgm:spPr/>
      <dgm:t>
        <a:bodyPr/>
        <a:lstStyle/>
        <a:p>
          <a:r>
            <a:rPr lang="tr-TR" sz="1200" dirty="0" smtClean="0">
              <a:solidFill>
                <a:schemeClr val="tx1"/>
              </a:solidFill>
            </a:rPr>
            <a:t>En az nüfusun %10</a:t>
          </a:r>
          <a:endParaRPr lang="en-US" sz="1200" dirty="0">
            <a:solidFill>
              <a:schemeClr val="tx1"/>
            </a:solidFill>
          </a:endParaRPr>
        </a:p>
      </dgm:t>
    </dgm:pt>
    <dgm:pt modelId="{CEEE84CB-7EB6-4C8B-B176-8BEFD50654C7}" type="parTrans" cxnId="{C15572EC-FDA7-43F7-82E9-7BC7D6212931}">
      <dgm:prSet/>
      <dgm:spPr/>
      <dgm:t>
        <a:bodyPr/>
        <a:lstStyle/>
        <a:p>
          <a:endParaRPr lang="en-US"/>
        </a:p>
      </dgm:t>
    </dgm:pt>
    <dgm:pt modelId="{CC1F6369-287A-4358-ACB3-AF4245E532C1}" type="sibTrans" cxnId="{C15572EC-FDA7-43F7-82E9-7BC7D6212931}">
      <dgm:prSet/>
      <dgm:spPr/>
      <dgm:t>
        <a:bodyPr/>
        <a:lstStyle/>
        <a:p>
          <a:endParaRPr lang="en-US"/>
        </a:p>
      </dgm:t>
    </dgm:pt>
    <dgm:pt modelId="{7285E5AB-A8A2-4239-8140-D5D9278A298F}">
      <dgm:prSet phldrT="[Text]" custT="1"/>
      <dgm:spPr/>
      <dgm:t>
        <a:bodyPr/>
        <a:lstStyle/>
        <a:p>
          <a:r>
            <a:rPr lang="tr-TR" sz="1200" dirty="0" smtClean="0">
              <a:solidFill>
                <a:schemeClr val="tx1"/>
              </a:solidFill>
            </a:rPr>
            <a:t>Uygulama genişletilmeli</a:t>
          </a:r>
          <a:endParaRPr lang="en-US" sz="1200" dirty="0">
            <a:solidFill>
              <a:schemeClr val="tx1"/>
            </a:solidFill>
          </a:endParaRPr>
        </a:p>
      </dgm:t>
    </dgm:pt>
    <dgm:pt modelId="{4F99653C-3E87-474A-A89C-119FD1490FAF}" type="parTrans" cxnId="{DFFB8A6F-FBB7-4F51-8054-47FC34FB98E6}">
      <dgm:prSet/>
      <dgm:spPr/>
      <dgm:t>
        <a:bodyPr/>
        <a:lstStyle/>
        <a:p>
          <a:endParaRPr lang="en-US"/>
        </a:p>
      </dgm:t>
    </dgm:pt>
    <dgm:pt modelId="{5189D72F-85AA-47A3-9451-97531E56AF02}" type="sibTrans" cxnId="{DFFB8A6F-FBB7-4F51-8054-47FC34FB98E6}">
      <dgm:prSet/>
      <dgm:spPr/>
      <dgm:t>
        <a:bodyPr/>
        <a:lstStyle/>
        <a:p>
          <a:endParaRPr lang="en-US"/>
        </a:p>
      </dgm:t>
    </dgm:pt>
    <dgm:pt modelId="{A765638F-8664-4878-8D9B-16705D811AA7}">
      <dgm:prSet phldrT="[Text]" custT="1"/>
      <dgm:spPr/>
      <dgm:t>
        <a:bodyPr/>
        <a:lstStyle/>
        <a:p>
          <a:r>
            <a:rPr lang="tr-TR" sz="1200" dirty="0" smtClean="0">
              <a:solidFill>
                <a:schemeClr val="tx1"/>
              </a:solidFill>
            </a:rPr>
            <a:t>Depolanan atığın azaltılması</a:t>
          </a:r>
          <a:endParaRPr lang="en-US" sz="1200" dirty="0">
            <a:solidFill>
              <a:schemeClr val="tx1"/>
            </a:solidFill>
          </a:endParaRPr>
        </a:p>
      </dgm:t>
    </dgm:pt>
    <dgm:pt modelId="{4BF9B0FF-D1AD-4F4B-8FB2-372588B92550}" type="parTrans" cxnId="{BC12B54A-D037-4D38-820D-79C65160860D}">
      <dgm:prSet/>
      <dgm:spPr/>
      <dgm:t>
        <a:bodyPr/>
        <a:lstStyle/>
        <a:p>
          <a:endParaRPr lang="en-US"/>
        </a:p>
      </dgm:t>
    </dgm:pt>
    <dgm:pt modelId="{6880950B-1465-44C4-B20C-F037F6662445}" type="sibTrans" cxnId="{BC12B54A-D037-4D38-820D-79C65160860D}">
      <dgm:prSet/>
      <dgm:spPr/>
      <dgm:t>
        <a:bodyPr/>
        <a:lstStyle/>
        <a:p>
          <a:endParaRPr lang="en-US"/>
        </a:p>
      </dgm:t>
    </dgm:pt>
    <dgm:pt modelId="{87F5CF4E-0C38-47AC-8279-76C753CC87AE}">
      <dgm:prSet phldrT="[Text]"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Geri kazanım</a:t>
          </a:r>
          <a:endParaRPr lang="en-US" sz="1600" dirty="0">
            <a:solidFill>
              <a:schemeClr val="tx1"/>
            </a:solidFill>
          </a:endParaRPr>
        </a:p>
      </dgm:t>
    </dgm:pt>
    <dgm:pt modelId="{521DF1E8-C346-4821-BC7E-1A6AE6A69AAC}" type="parTrans" cxnId="{CAA4158C-950E-4EA1-8605-B7C1E2B27B1E}">
      <dgm:prSet/>
      <dgm:spPr/>
      <dgm:t>
        <a:bodyPr/>
        <a:lstStyle/>
        <a:p>
          <a:endParaRPr lang="en-US"/>
        </a:p>
      </dgm:t>
    </dgm:pt>
    <dgm:pt modelId="{2632DC3C-153C-4F7C-9351-BA2AC3D4ADD0}" type="sibTrans" cxnId="{CAA4158C-950E-4EA1-8605-B7C1E2B27B1E}">
      <dgm:prSet/>
      <dgm:spPr/>
      <dgm:t>
        <a:bodyPr/>
        <a:lstStyle/>
        <a:p>
          <a:endParaRPr lang="en-US"/>
        </a:p>
      </dgm:t>
    </dgm:pt>
    <dgm:pt modelId="{8575AFC9-38BF-4522-8F64-FA9184797253}">
      <dgm:prSet phldrT="[Text]"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Depolama</a:t>
          </a:r>
          <a:endParaRPr lang="en-US" sz="1600" dirty="0">
            <a:solidFill>
              <a:schemeClr val="tx1"/>
            </a:solidFill>
          </a:endParaRPr>
        </a:p>
      </dgm:t>
    </dgm:pt>
    <dgm:pt modelId="{DF3161C8-B366-4D22-98B6-D3787A6C787D}" type="parTrans" cxnId="{E33233FD-6B3A-4033-9F6B-EA16710F6BEA}">
      <dgm:prSet/>
      <dgm:spPr/>
      <dgm:t>
        <a:bodyPr/>
        <a:lstStyle/>
        <a:p>
          <a:endParaRPr lang="en-US"/>
        </a:p>
      </dgm:t>
    </dgm:pt>
    <dgm:pt modelId="{DD417DEB-E24C-4C7A-B490-4E92BE227918}" type="sibTrans" cxnId="{E33233FD-6B3A-4033-9F6B-EA16710F6BEA}">
      <dgm:prSet/>
      <dgm:spPr/>
      <dgm:t>
        <a:bodyPr/>
        <a:lstStyle/>
        <a:p>
          <a:endParaRPr lang="en-US"/>
        </a:p>
      </dgm:t>
    </dgm:pt>
    <dgm:pt modelId="{98691372-4EF7-43C7-86F7-23760CFA7FD4}">
      <dgm:prSet phldrT="[Text]" custT="1"/>
      <dgm:spPr/>
      <dgm:t>
        <a:bodyPr/>
        <a:lstStyle/>
        <a:p>
          <a:r>
            <a:rPr lang="tr-TR" sz="1200" dirty="0" smtClean="0">
              <a:solidFill>
                <a:schemeClr val="tx1"/>
              </a:solidFill>
            </a:rPr>
            <a:t>Depolamaya alınmamalı</a:t>
          </a:r>
          <a:endParaRPr lang="en-US" sz="1200" dirty="0">
            <a:solidFill>
              <a:schemeClr val="tx1"/>
            </a:solidFill>
          </a:endParaRPr>
        </a:p>
      </dgm:t>
    </dgm:pt>
    <dgm:pt modelId="{FDE8E63F-24B3-4C3C-BD1B-9A69FCAA21DF}" type="parTrans" cxnId="{1CBB791D-BBFB-496D-9DB2-74941EF4F7D0}">
      <dgm:prSet/>
      <dgm:spPr/>
      <dgm:t>
        <a:bodyPr/>
        <a:lstStyle/>
        <a:p>
          <a:endParaRPr lang="en-US"/>
        </a:p>
      </dgm:t>
    </dgm:pt>
    <dgm:pt modelId="{8D6A60D2-2A6E-4F71-8BED-45FBACA60757}" type="sibTrans" cxnId="{1CBB791D-BBFB-496D-9DB2-74941EF4F7D0}">
      <dgm:prSet/>
      <dgm:spPr/>
      <dgm:t>
        <a:bodyPr/>
        <a:lstStyle/>
        <a:p>
          <a:endParaRPr lang="en-US"/>
        </a:p>
      </dgm:t>
    </dgm:pt>
    <dgm:pt modelId="{EAE1ADF7-B5FF-4298-9AA1-40C45BB806AF}">
      <dgm:prSet phldrT="[Text]" custT="1"/>
      <dgm:spPr/>
      <dgm:t>
        <a:bodyPr/>
        <a:lstStyle/>
        <a:p>
          <a:r>
            <a:rPr lang="tr-TR" sz="1200" dirty="0" smtClean="0">
              <a:solidFill>
                <a:schemeClr val="tx1"/>
              </a:solidFill>
            </a:rPr>
            <a:t>Kompost</a:t>
          </a:r>
          <a:endParaRPr lang="en-US" sz="1200" dirty="0">
            <a:solidFill>
              <a:schemeClr val="tx1"/>
            </a:solidFill>
          </a:endParaRPr>
        </a:p>
      </dgm:t>
    </dgm:pt>
    <dgm:pt modelId="{B3402278-66B9-42CF-8370-2F5918DBD5F5}" type="parTrans" cxnId="{951ED1D0-0886-4AF8-A6F0-928528DEB87C}">
      <dgm:prSet/>
      <dgm:spPr/>
      <dgm:t>
        <a:bodyPr/>
        <a:lstStyle/>
        <a:p>
          <a:endParaRPr lang="en-US"/>
        </a:p>
      </dgm:t>
    </dgm:pt>
    <dgm:pt modelId="{902AC929-C454-4027-BFC7-42247447EBB8}" type="sibTrans" cxnId="{951ED1D0-0886-4AF8-A6F0-928528DEB87C}">
      <dgm:prSet/>
      <dgm:spPr/>
      <dgm:t>
        <a:bodyPr/>
        <a:lstStyle/>
        <a:p>
          <a:endParaRPr lang="en-US"/>
        </a:p>
      </dgm:t>
    </dgm:pt>
    <dgm:pt modelId="{60F93E12-F891-487A-90D6-65CF830842B0}">
      <dgm:prSet phldrT="[Text]" custT="1"/>
      <dgm:spPr/>
      <dgm:t>
        <a:bodyPr/>
        <a:lstStyle/>
        <a:p>
          <a:r>
            <a:rPr lang="tr-TR" sz="1200" dirty="0" smtClean="0">
              <a:solidFill>
                <a:schemeClr val="tx1"/>
              </a:solidFill>
            </a:rPr>
            <a:t>biyogaz,</a:t>
          </a:r>
          <a:endParaRPr lang="en-US" sz="1200" dirty="0">
            <a:solidFill>
              <a:schemeClr val="tx1"/>
            </a:solidFill>
          </a:endParaRPr>
        </a:p>
      </dgm:t>
    </dgm:pt>
    <dgm:pt modelId="{BC4DFC54-38C3-4D90-9EAE-198FDFDCDE87}" type="parTrans" cxnId="{FD5A2CF6-F834-40BA-B203-39320FCAF527}">
      <dgm:prSet/>
      <dgm:spPr/>
      <dgm:t>
        <a:bodyPr/>
        <a:lstStyle/>
        <a:p>
          <a:endParaRPr lang="en-US"/>
        </a:p>
      </dgm:t>
    </dgm:pt>
    <dgm:pt modelId="{BCAD8056-C5DF-44E1-93D8-2390236DBA77}" type="sibTrans" cxnId="{FD5A2CF6-F834-40BA-B203-39320FCAF527}">
      <dgm:prSet/>
      <dgm:spPr/>
      <dgm:t>
        <a:bodyPr/>
        <a:lstStyle/>
        <a:p>
          <a:endParaRPr lang="en-US"/>
        </a:p>
      </dgm:t>
    </dgm:pt>
    <dgm:pt modelId="{7863579D-F5DD-479B-A4AE-A7F34764D685}">
      <dgm:prSet phldrT="[Text]" custT="1"/>
      <dgm:spPr/>
      <dgm:t>
        <a:bodyPr/>
        <a:lstStyle/>
        <a:p>
          <a:r>
            <a:rPr lang="tr-TR" sz="1200" dirty="0" smtClean="0">
              <a:solidFill>
                <a:schemeClr val="tx1"/>
              </a:solidFill>
            </a:rPr>
            <a:t>Rol Model</a:t>
          </a:r>
          <a:endParaRPr lang="en-US" sz="1200" dirty="0">
            <a:solidFill>
              <a:schemeClr val="tx1"/>
            </a:solidFill>
          </a:endParaRPr>
        </a:p>
      </dgm:t>
    </dgm:pt>
    <dgm:pt modelId="{E1D674FA-7F8A-46E0-A0F2-A1A422497AD2}" type="parTrans" cxnId="{2663279F-F132-4974-8219-4445288A30D6}">
      <dgm:prSet/>
      <dgm:spPr/>
      <dgm:t>
        <a:bodyPr/>
        <a:lstStyle/>
        <a:p>
          <a:endParaRPr lang="en-US"/>
        </a:p>
      </dgm:t>
    </dgm:pt>
    <dgm:pt modelId="{81F18999-A4DE-4C16-A9AB-07F2CFE2246A}" type="sibTrans" cxnId="{2663279F-F132-4974-8219-4445288A30D6}">
      <dgm:prSet/>
      <dgm:spPr/>
      <dgm:t>
        <a:bodyPr/>
        <a:lstStyle/>
        <a:p>
          <a:endParaRPr lang="en-US"/>
        </a:p>
      </dgm:t>
    </dgm:pt>
    <dgm:pt modelId="{A5845A6F-10D6-43DD-966C-3F4BBB7118CB}">
      <dgm:prSet phldrT="[Text]"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Sıfır Atık Ekipleri</a:t>
          </a:r>
          <a:endParaRPr lang="en-US" sz="1600" dirty="0">
            <a:solidFill>
              <a:schemeClr val="tx1"/>
            </a:solidFill>
          </a:endParaRPr>
        </a:p>
      </dgm:t>
    </dgm:pt>
    <dgm:pt modelId="{1F7BD37C-0508-4FF9-A0EE-0FEE20BBDFC7}" type="parTrans" cxnId="{8622BF62-D7E7-4D83-ACC2-0F419F23124F}">
      <dgm:prSet/>
      <dgm:spPr/>
      <dgm:t>
        <a:bodyPr/>
        <a:lstStyle/>
        <a:p>
          <a:endParaRPr lang="en-US"/>
        </a:p>
      </dgm:t>
    </dgm:pt>
    <dgm:pt modelId="{6CFA4D39-E6AE-4F66-9464-D015BF6AD746}" type="sibTrans" cxnId="{8622BF62-D7E7-4D83-ACC2-0F419F23124F}">
      <dgm:prSet/>
      <dgm:spPr/>
      <dgm:t>
        <a:bodyPr/>
        <a:lstStyle/>
        <a:p>
          <a:endParaRPr lang="en-US"/>
        </a:p>
      </dgm:t>
    </dgm:pt>
    <dgm:pt modelId="{2F958117-B804-489D-982F-1CDF96831F16}">
      <dgm:prSet phldrT="[Text]" custT="1"/>
      <dgm:spPr/>
      <dgm:t>
        <a:bodyPr/>
        <a:lstStyle/>
        <a:p>
          <a:r>
            <a:rPr lang="tr-TR" sz="1200" dirty="0" smtClean="0">
              <a:solidFill>
                <a:schemeClr val="tx1"/>
              </a:solidFill>
            </a:rPr>
            <a:t>Mevcut Durum</a:t>
          </a:r>
          <a:endParaRPr lang="en-US" sz="1200" dirty="0">
            <a:solidFill>
              <a:schemeClr val="tx1"/>
            </a:solidFill>
          </a:endParaRPr>
        </a:p>
      </dgm:t>
    </dgm:pt>
    <dgm:pt modelId="{B685F12B-4CC1-4A4B-9B85-4B0BA054E971}" type="parTrans" cxnId="{07BF391F-DA86-4BE8-BB13-16C703CF636C}">
      <dgm:prSet/>
      <dgm:spPr/>
      <dgm:t>
        <a:bodyPr/>
        <a:lstStyle/>
        <a:p>
          <a:endParaRPr lang="en-US"/>
        </a:p>
      </dgm:t>
    </dgm:pt>
    <dgm:pt modelId="{94064CD2-E1A5-4B71-804C-0C6F703F2319}" type="sibTrans" cxnId="{07BF391F-DA86-4BE8-BB13-16C703CF636C}">
      <dgm:prSet/>
      <dgm:spPr/>
      <dgm:t>
        <a:bodyPr/>
        <a:lstStyle/>
        <a:p>
          <a:endParaRPr lang="en-US"/>
        </a:p>
      </dgm:t>
    </dgm:pt>
    <dgm:pt modelId="{06710859-D9FC-40BC-B574-FF86D11FC050}">
      <dgm:prSet phldrT="[Text]" custT="1"/>
      <dgm:spPr/>
      <dgm:t>
        <a:bodyPr/>
        <a:lstStyle/>
        <a:p>
          <a:r>
            <a:rPr lang="tr-TR" sz="1200" dirty="0" smtClean="0">
              <a:solidFill>
                <a:schemeClr val="tx1"/>
              </a:solidFill>
            </a:rPr>
            <a:t>Planlama</a:t>
          </a:r>
          <a:endParaRPr lang="en-US" sz="1200" dirty="0">
            <a:solidFill>
              <a:schemeClr val="tx1"/>
            </a:solidFill>
          </a:endParaRPr>
        </a:p>
      </dgm:t>
    </dgm:pt>
    <dgm:pt modelId="{6454EE7C-91D5-427E-A765-7B52404E9269}" type="parTrans" cxnId="{AF3F5A19-1721-4B24-B7C5-935602AD4DCF}">
      <dgm:prSet/>
      <dgm:spPr/>
      <dgm:t>
        <a:bodyPr/>
        <a:lstStyle/>
        <a:p>
          <a:endParaRPr lang="en-US"/>
        </a:p>
      </dgm:t>
    </dgm:pt>
    <dgm:pt modelId="{3FF4D978-D6AB-40E5-8ACD-C72DD77CA345}" type="sibTrans" cxnId="{AF3F5A19-1721-4B24-B7C5-935602AD4DCF}">
      <dgm:prSet/>
      <dgm:spPr/>
      <dgm:t>
        <a:bodyPr/>
        <a:lstStyle/>
        <a:p>
          <a:endParaRPr lang="en-US"/>
        </a:p>
      </dgm:t>
    </dgm:pt>
    <dgm:pt modelId="{5EEB9E18-D344-494A-86D6-16A3BB551AB9}">
      <dgm:prSet phldrT="[Text]" custT="1"/>
      <dgm:spPr/>
      <dgm:t>
        <a:bodyPr/>
        <a:lstStyle/>
        <a:p>
          <a:r>
            <a:rPr lang="tr-TR" sz="1200" dirty="0" smtClean="0">
              <a:solidFill>
                <a:schemeClr val="tx1"/>
              </a:solidFill>
            </a:rPr>
            <a:t>İhtiyaç belirleme</a:t>
          </a:r>
          <a:endParaRPr lang="en-US" sz="1200" dirty="0">
            <a:solidFill>
              <a:schemeClr val="tx1"/>
            </a:solidFill>
          </a:endParaRPr>
        </a:p>
      </dgm:t>
    </dgm:pt>
    <dgm:pt modelId="{08B86684-0479-4EFE-B5DD-CDDAC7D4F238}" type="parTrans" cxnId="{F6B6D3B0-3CA0-472F-BD1A-764D365147EF}">
      <dgm:prSet/>
      <dgm:spPr/>
      <dgm:t>
        <a:bodyPr/>
        <a:lstStyle/>
        <a:p>
          <a:endParaRPr lang="en-US"/>
        </a:p>
      </dgm:t>
    </dgm:pt>
    <dgm:pt modelId="{BB5898DC-07EB-40BE-9409-3FB267039D6B}" type="sibTrans" cxnId="{F6B6D3B0-3CA0-472F-BD1A-764D365147EF}">
      <dgm:prSet/>
      <dgm:spPr/>
      <dgm:t>
        <a:bodyPr/>
        <a:lstStyle/>
        <a:p>
          <a:endParaRPr lang="en-US"/>
        </a:p>
      </dgm:t>
    </dgm:pt>
    <dgm:pt modelId="{4E1EC3C9-C806-4E2C-B38A-727EED49177D}">
      <dgm:prSet phldrT="[Text]"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Toplama Sistemi</a:t>
          </a:r>
          <a:endParaRPr lang="en-US" sz="1600" dirty="0">
            <a:solidFill>
              <a:schemeClr val="tx1"/>
            </a:solidFill>
          </a:endParaRPr>
        </a:p>
      </dgm:t>
    </dgm:pt>
    <dgm:pt modelId="{FFE72DDB-AB7E-4109-84EA-595B3C287109}" type="parTrans" cxnId="{E1CEA162-931B-438A-BD46-D80C7A4A82A9}">
      <dgm:prSet/>
      <dgm:spPr/>
      <dgm:t>
        <a:bodyPr/>
        <a:lstStyle/>
        <a:p>
          <a:endParaRPr lang="en-US"/>
        </a:p>
      </dgm:t>
    </dgm:pt>
    <dgm:pt modelId="{9CC9B704-6AF2-433B-B11F-929E1E1D21FD}" type="sibTrans" cxnId="{E1CEA162-931B-438A-BD46-D80C7A4A82A9}">
      <dgm:prSet/>
      <dgm:spPr/>
      <dgm:t>
        <a:bodyPr/>
        <a:lstStyle/>
        <a:p>
          <a:endParaRPr lang="en-US"/>
        </a:p>
      </dgm:t>
    </dgm:pt>
    <dgm:pt modelId="{E5F04CA0-099D-482F-8B8A-9E9FF6AD0A3B}">
      <dgm:prSet phldrT="[Text]" custT="1"/>
      <dgm:spPr/>
      <dgm:t>
        <a:bodyPr/>
        <a:lstStyle/>
        <a:p>
          <a:r>
            <a:rPr lang="tr-TR" sz="1200" dirty="0" smtClean="0">
              <a:solidFill>
                <a:schemeClr val="tx1"/>
              </a:solidFill>
            </a:rPr>
            <a:t>Bütün atıkları içermeli</a:t>
          </a:r>
          <a:endParaRPr lang="en-US" sz="1200" dirty="0">
            <a:solidFill>
              <a:schemeClr val="tx1"/>
            </a:solidFill>
          </a:endParaRPr>
        </a:p>
      </dgm:t>
    </dgm:pt>
    <dgm:pt modelId="{C9175FC4-4892-4F19-AB5F-4FB17C68EA0A}" type="parTrans" cxnId="{E35C1C3D-4E77-4708-A3A7-99CE0A7FF40E}">
      <dgm:prSet/>
      <dgm:spPr/>
      <dgm:t>
        <a:bodyPr/>
        <a:lstStyle/>
        <a:p>
          <a:endParaRPr lang="en-US"/>
        </a:p>
      </dgm:t>
    </dgm:pt>
    <dgm:pt modelId="{DE9FEDDC-DE66-4CD1-BB7B-43FBFFF3F0E7}" type="sibTrans" cxnId="{E35C1C3D-4E77-4708-A3A7-99CE0A7FF40E}">
      <dgm:prSet/>
      <dgm:spPr/>
      <dgm:t>
        <a:bodyPr/>
        <a:lstStyle/>
        <a:p>
          <a:endParaRPr lang="en-US"/>
        </a:p>
      </dgm:t>
    </dgm:pt>
    <dgm:pt modelId="{C8D121DA-8DBE-4476-9593-E246D7823783}">
      <dgm:prSet phldrT="[Text]" custT="1"/>
      <dgm:spPr/>
      <dgm:t>
        <a:bodyPr/>
        <a:lstStyle/>
        <a:p>
          <a:r>
            <a:rPr lang="tr-TR" sz="1200" dirty="0" smtClean="0">
              <a:solidFill>
                <a:schemeClr val="tx1"/>
              </a:solidFill>
            </a:rPr>
            <a:t>Getirme Merkezi</a:t>
          </a:r>
        </a:p>
        <a:p>
          <a:r>
            <a:rPr lang="tr-TR" sz="1200" dirty="0" smtClean="0">
              <a:solidFill>
                <a:schemeClr val="tx1"/>
              </a:solidFill>
            </a:rPr>
            <a:t>*1. Sınıf</a:t>
          </a:r>
        </a:p>
        <a:p>
          <a:r>
            <a:rPr lang="tr-TR" sz="1200" dirty="0" smtClean="0">
              <a:solidFill>
                <a:schemeClr val="tx1"/>
              </a:solidFill>
            </a:rPr>
            <a:t>*Mobil</a:t>
          </a:r>
          <a:endParaRPr lang="en-US" sz="1200" dirty="0">
            <a:solidFill>
              <a:schemeClr val="tx1"/>
            </a:solidFill>
          </a:endParaRPr>
        </a:p>
      </dgm:t>
    </dgm:pt>
    <dgm:pt modelId="{FD43B91E-D4F1-4614-8E9E-3C0CA4B2330E}" type="parTrans" cxnId="{DF37893A-A22C-4E85-9A2B-12261A74A6AC}">
      <dgm:prSet/>
      <dgm:spPr/>
      <dgm:t>
        <a:bodyPr/>
        <a:lstStyle/>
        <a:p>
          <a:endParaRPr lang="en-US"/>
        </a:p>
      </dgm:t>
    </dgm:pt>
    <dgm:pt modelId="{4EB2403A-B603-4AB8-A1FB-C51DFDB66448}" type="sibTrans" cxnId="{DF37893A-A22C-4E85-9A2B-12261A74A6AC}">
      <dgm:prSet/>
      <dgm:spPr/>
      <dgm:t>
        <a:bodyPr/>
        <a:lstStyle/>
        <a:p>
          <a:endParaRPr lang="en-US"/>
        </a:p>
      </dgm:t>
    </dgm:pt>
    <dgm:pt modelId="{5DAEC54A-04C6-4C88-BBCB-17679D48E612}">
      <dgm:prSet phldrT="[Text]"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Önleme</a:t>
          </a:r>
          <a:endParaRPr lang="en-US" sz="1600" dirty="0">
            <a:solidFill>
              <a:schemeClr val="tx1"/>
            </a:solidFill>
          </a:endParaRPr>
        </a:p>
      </dgm:t>
    </dgm:pt>
    <dgm:pt modelId="{92CDE2C5-0490-4C74-A184-F6EF2B8FE735}" type="parTrans" cxnId="{9C40C5C1-70B5-4D10-BB9A-D383A09C1553}">
      <dgm:prSet/>
      <dgm:spPr/>
      <dgm:t>
        <a:bodyPr/>
        <a:lstStyle/>
        <a:p>
          <a:endParaRPr lang="en-US"/>
        </a:p>
      </dgm:t>
    </dgm:pt>
    <dgm:pt modelId="{21E6CF1B-1D40-4721-A742-DD433A704E7E}" type="sibTrans" cxnId="{9C40C5C1-70B5-4D10-BB9A-D383A09C1553}">
      <dgm:prSet/>
      <dgm:spPr/>
      <dgm:t>
        <a:bodyPr/>
        <a:lstStyle/>
        <a:p>
          <a:endParaRPr lang="en-US"/>
        </a:p>
      </dgm:t>
    </dgm:pt>
    <dgm:pt modelId="{D0DA52AC-546B-47A9-A86D-0D2262F473F9}">
      <dgm:prSet phldrT="[Text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Poşet kullanımı azaltımı</a:t>
          </a:r>
          <a:endParaRPr lang="en-US" dirty="0">
            <a:solidFill>
              <a:schemeClr val="tx1"/>
            </a:solidFill>
          </a:endParaRPr>
        </a:p>
      </dgm:t>
    </dgm:pt>
    <dgm:pt modelId="{523CBDD5-F655-450E-ABAB-29985058880B}" type="parTrans" cxnId="{387B03C6-9238-4CB9-837E-BAEDDD445EE3}">
      <dgm:prSet/>
      <dgm:spPr/>
      <dgm:t>
        <a:bodyPr/>
        <a:lstStyle/>
        <a:p>
          <a:endParaRPr lang="en-US"/>
        </a:p>
      </dgm:t>
    </dgm:pt>
    <dgm:pt modelId="{495AE14F-FCF7-494A-835E-92647A75511E}" type="sibTrans" cxnId="{387B03C6-9238-4CB9-837E-BAEDDD445EE3}">
      <dgm:prSet/>
      <dgm:spPr/>
      <dgm:t>
        <a:bodyPr/>
        <a:lstStyle/>
        <a:p>
          <a:endParaRPr lang="en-US"/>
        </a:p>
      </dgm:t>
    </dgm:pt>
    <dgm:pt modelId="{7D28BA77-0135-43AA-85CD-CDC1F88A6815}">
      <dgm:prSet phldrT="[Text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Tek kullanımın azaltımı</a:t>
          </a:r>
          <a:endParaRPr lang="en-US" dirty="0">
            <a:solidFill>
              <a:schemeClr val="tx1"/>
            </a:solidFill>
          </a:endParaRPr>
        </a:p>
      </dgm:t>
    </dgm:pt>
    <dgm:pt modelId="{7278CE78-785D-4C89-A4F2-EE19DD8D1AB9}" type="parTrans" cxnId="{74B709E8-EF98-4935-891C-19F2808C4A11}">
      <dgm:prSet/>
      <dgm:spPr/>
      <dgm:t>
        <a:bodyPr/>
        <a:lstStyle/>
        <a:p>
          <a:endParaRPr lang="en-US"/>
        </a:p>
      </dgm:t>
    </dgm:pt>
    <dgm:pt modelId="{1D65FF9E-B284-4F47-ADF9-85CC98E851FE}" type="sibTrans" cxnId="{74B709E8-EF98-4935-891C-19F2808C4A11}">
      <dgm:prSet/>
      <dgm:spPr/>
      <dgm:t>
        <a:bodyPr/>
        <a:lstStyle/>
        <a:p>
          <a:endParaRPr lang="en-US"/>
        </a:p>
      </dgm:t>
    </dgm:pt>
    <dgm:pt modelId="{DF281D78-7442-4319-B7F1-4244BF411BD5}">
      <dgm:prSet phldrT="[Text]"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Organik Atıklar</a:t>
          </a:r>
          <a:endParaRPr lang="en-US" sz="1600" dirty="0">
            <a:solidFill>
              <a:schemeClr val="tx1"/>
            </a:solidFill>
          </a:endParaRPr>
        </a:p>
      </dgm:t>
    </dgm:pt>
    <dgm:pt modelId="{1A03862C-3B8D-42D5-8103-D48D546872D8}" type="parTrans" cxnId="{579E4C7D-A313-4BEE-9809-DD53862637A1}">
      <dgm:prSet/>
      <dgm:spPr/>
      <dgm:t>
        <a:bodyPr/>
        <a:lstStyle/>
        <a:p>
          <a:endParaRPr lang="en-US"/>
        </a:p>
      </dgm:t>
    </dgm:pt>
    <dgm:pt modelId="{5C31569D-5EF0-47AB-8878-C0771B18B28C}" type="sibTrans" cxnId="{579E4C7D-A313-4BEE-9809-DD53862637A1}">
      <dgm:prSet/>
      <dgm:spPr/>
      <dgm:t>
        <a:bodyPr/>
        <a:lstStyle/>
        <a:p>
          <a:endParaRPr lang="en-US"/>
        </a:p>
      </dgm:t>
    </dgm:pt>
    <dgm:pt modelId="{A9D2C4A5-FCBC-4318-B698-B2917CC98723}">
      <dgm:prSet phldrT="[Text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Hayvan barınağı</a:t>
          </a:r>
          <a:endParaRPr lang="en-US" dirty="0">
            <a:solidFill>
              <a:schemeClr val="tx1"/>
            </a:solidFill>
          </a:endParaRPr>
        </a:p>
      </dgm:t>
    </dgm:pt>
    <dgm:pt modelId="{E8143E4D-50E5-4FBC-8408-A8E40E9E4165}" type="parTrans" cxnId="{8B1CA509-F31A-4040-878F-61344834B7B7}">
      <dgm:prSet/>
      <dgm:spPr/>
      <dgm:t>
        <a:bodyPr/>
        <a:lstStyle/>
        <a:p>
          <a:endParaRPr lang="en-US"/>
        </a:p>
      </dgm:t>
    </dgm:pt>
    <dgm:pt modelId="{2C6E244E-3D4B-44E6-9FF9-F83FCD9A83CC}" type="sibTrans" cxnId="{8B1CA509-F31A-4040-878F-61344834B7B7}">
      <dgm:prSet/>
      <dgm:spPr/>
      <dgm:t>
        <a:bodyPr/>
        <a:lstStyle/>
        <a:p>
          <a:endParaRPr lang="en-US"/>
        </a:p>
      </dgm:t>
    </dgm:pt>
    <dgm:pt modelId="{9BF2B672-E451-416B-81F4-633C691BE16A}">
      <dgm:prSet phldrT="[Text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Hayvan yemi</a:t>
          </a:r>
          <a:endParaRPr lang="en-US" dirty="0">
            <a:solidFill>
              <a:schemeClr val="tx1"/>
            </a:solidFill>
          </a:endParaRPr>
        </a:p>
      </dgm:t>
    </dgm:pt>
    <dgm:pt modelId="{6B353AF3-B294-4ECB-9C29-F2FF9C379505}" type="parTrans" cxnId="{64FB54D1-2086-4513-88CF-4D48BFE7A714}">
      <dgm:prSet/>
      <dgm:spPr/>
      <dgm:t>
        <a:bodyPr/>
        <a:lstStyle/>
        <a:p>
          <a:endParaRPr lang="en-US"/>
        </a:p>
      </dgm:t>
    </dgm:pt>
    <dgm:pt modelId="{F0008AEC-D319-41D7-883D-51B90C2B51FE}" type="sibTrans" cxnId="{64FB54D1-2086-4513-88CF-4D48BFE7A714}">
      <dgm:prSet/>
      <dgm:spPr/>
      <dgm:t>
        <a:bodyPr/>
        <a:lstStyle/>
        <a:p>
          <a:endParaRPr lang="en-US"/>
        </a:p>
      </dgm:t>
    </dgm:pt>
    <dgm:pt modelId="{72EA8FBA-43D3-448D-82E6-DD005BEAE8F3}">
      <dgm:prSet phldrT="[Text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Raporlama</a:t>
          </a:r>
          <a:endParaRPr lang="en-US" dirty="0">
            <a:solidFill>
              <a:schemeClr val="tx1"/>
            </a:solidFill>
          </a:endParaRPr>
        </a:p>
      </dgm:t>
    </dgm:pt>
    <dgm:pt modelId="{CF852B47-27F1-4C16-A7EF-DFAE88E842F1}" type="parTrans" cxnId="{64D27CFA-8053-4F7B-A95A-776A8ED6742F}">
      <dgm:prSet/>
      <dgm:spPr/>
      <dgm:t>
        <a:bodyPr/>
        <a:lstStyle/>
        <a:p>
          <a:endParaRPr lang="en-US"/>
        </a:p>
      </dgm:t>
    </dgm:pt>
    <dgm:pt modelId="{BA2589B7-E301-4B7F-98DE-C8B585817BB3}" type="sibTrans" cxnId="{64D27CFA-8053-4F7B-A95A-776A8ED6742F}">
      <dgm:prSet/>
      <dgm:spPr/>
      <dgm:t>
        <a:bodyPr/>
        <a:lstStyle/>
        <a:p>
          <a:endParaRPr lang="en-US"/>
        </a:p>
      </dgm:t>
    </dgm:pt>
    <dgm:pt modelId="{875EFF37-CA30-4ABB-A796-C09CBEB8D0BD}">
      <dgm:prSet phldrT="[Text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Bilgi Sistemi</a:t>
          </a:r>
          <a:endParaRPr lang="en-US" dirty="0">
            <a:solidFill>
              <a:schemeClr val="tx1"/>
            </a:solidFill>
          </a:endParaRPr>
        </a:p>
      </dgm:t>
    </dgm:pt>
    <dgm:pt modelId="{E7C54842-BF23-4A8F-BF00-7A510BCB625F}" type="parTrans" cxnId="{0F76CA4C-F354-4A0A-AEC7-C18D155DB3D8}">
      <dgm:prSet/>
      <dgm:spPr/>
      <dgm:t>
        <a:bodyPr/>
        <a:lstStyle/>
        <a:p>
          <a:endParaRPr lang="en-US"/>
        </a:p>
      </dgm:t>
    </dgm:pt>
    <dgm:pt modelId="{F3FF85F4-238B-4DF4-BB32-E0BA94B3169F}" type="sibTrans" cxnId="{0F76CA4C-F354-4A0A-AEC7-C18D155DB3D8}">
      <dgm:prSet/>
      <dgm:spPr/>
      <dgm:t>
        <a:bodyPr/>
        <a:lstStyle/>
        <a:p>
          <a:endParaRPr lang="en-US"/>
        </a:p>
      </dgm:t>
    </dgm:pt>
    <dgm:pt modelId="{AF5BB756-ACA6-474B-8F66-C8F82B72AA5C}">
      <dgm:prSet phldrT="[Text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Farkındalık</a:t>
          </a:r>
          <a:endParaRPr lang="en-US" dirty="0">
            <a:solidFill>
              <a:schemeClr val="tx1"/>
            </a:solidFill>
          </a:endParaRPr>
        </a:p>
      </dgm:t>
    </dgm:pt>
    <dgm:pt modelId="{FEDB3A1C-C673-4C6E-82E9-D895DD51C171}" type="parTrans" cxnId="{B00D561D-90F1-43A3-BBA5-3DBFE2C840B5}">
      <dgm:prSet/>
      <dgm:spPr/>
      <dgm:t>
        <a:bodyPr/>
        <a:lstStyle/>
        <a:p>
          <a:endParaRPr lang="en-US"/>
        </a:p>
      </dgm:t>
    </dgm:pt>
    <dgm:pt modelId="{6E778314-A362-4B8C-8E58-8C025AC69C7B}" type="sibTrans" cxnId="{B00D561D-90F1-43A3-BBA5-3DBFE2C840B5}">
      <dgm:prSet/>
      <dgm:spPr/>
      <dgm:t>
        <a:bodyPr/>
        <a:lstStyle/>
        <a:p>
          <a:endParaRPr lang="en-US"/>
        </a:p>
      </dgm:t>
    </dgm:pt>
    <dgm:pt modelId="{C16709F0-E79B-4743-A225-DE8BC177A1E8}">
      <dgm:prSet phldrT="[Text]" custT="1"/>
      <dgm:spPr/>
      <dgm:t>
        <a:bodyPr/>
        <a:lstStyle/>
        <a:p>
          <a:r>
            <a:rPr lang="tr-TR" sz="1200" dirty="0" smtClean="0">
              <a:solidFill>
                <a:schemeClr val="tx1"/>
              </a:solidFill>
            </a:rPr>
            <a:t> biyometanizasyon</a:t>
          </a:r>
          <a:endParaRPr lang="en-US" sz="1200" dirty="0">
            <a:solidFill>
              <a:schemeClr val="tx1"/>
            </a:solidFill>
          </a:endParaRPr>
        </a:p>
      </dgm:t>
    </dgm:pt>
    <dgm:pt modelId="{59BCF441-7C0D-4C1C-BD05-616391577752}" type="parTrans" cxnId="{6F32A62D-AB94-47D3-B727-7CB9D671D67E}">
      <dgm:prSet/>
      <dgm:spPr/>
      <dgm:t>
        <a:bodyPr/>
        <a:lstStyle/>
        <a:p>
          <a:endParaRPr lang="en-US"/>
        </a:p>
      </dgm:t>
    </dgm:pt>
    <dgm:pt modelId="{F0E7F13B-2887-49AE-8941-191CFAACCB8D}" type="sibTrans" cxnId="{6F32A62D-AB94-47D3-B727-7CB9D671D67E}">
      <dgm:prSet/>
      <dgm:spPr/>
      <dgm:t>
        <a:bodyPr/>
        <a:lstStyle/>
        <a:p>
          <a:endParaRPr lang="en-US"/>
        </a:p>
      </dgm:t>
    </dgm:pt>
    <dgm:pt modelId="{BE5DBB4B-BDBB-4D65-9BB6-39E3CE97B5A5}">
      <dgm:prSet phldrT="[Text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Hayvan yemi katkı maddesi</a:t>
          </a:r>
          <a:endParaRPr lang="en-US" dirty="0">
            <a:solidFill>
              <a:schemeClr val="tx1"/>
            </a:solidFill>
          </a:endParaRPr>
        </a:p>
      </dgm:t>
    </dgm:pt>
    <dgm:pt modelId="{0FB152B5-D5EB-45D3-AF7A-0BA771DABC70}" type="parTrans" cxnId="{0D1D839F-AFFD-4C96-B651-C35AFCC3AF55}">
      <dgm:prSet/>
      <dgm:spPr/>
      <dgm:t>
        <a:bodyPr/>
        <a:lstStyle/>
        <a:p>
          <a:endParaRPr lang="en-US"/>
        </a:p>
      </dgm:t>
    </dgm:pt>
    <dgm:pt modelId="{212CB745-7B85-4613-A422-082A4EDCD569}" type="sibTrans" cxnId="{0D1D839F-AFFD-4C96-B651-C35AFCC3AF55}">
      <dgm:prSet/>
      <dgm:spPr/>
      <dgm:t>
        <a:bodyPr/>
        <a:lstStyle/>
        <a:p>
          <a:endParaRPr lang="en-US"/>
        </a:p>
      </dgm:t>
    </dgm:pt>
    <dgm:pt modelId="{140C15E6-43C0-4307-976B-B1E73224B02B}">
      <dgm:prSet phldrT="[Text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Bez çanta, file</a:t>
          </a:r>
          <a:endParaRPr lang="en-US" dirty="0">
            <a:solidFill>
              <a:schemeClr val="tx1"/>
            </a:solidFill>
          </a:endParaRPr>
        </a:p>
      </dgm:t>
    </dgm:pt>
    <dgm:pt modelId="{64DD9CE3-08D9-417A-8A88-72666414D4D2}" type="parTrans" cxnId="{2A6B341A-ABA7-4046-8A76-B869BE83FA57}">
      <dgm:prSet/>
      <dgm:spPr/>
      <dgm:t>
        <a:bodyPr/>
        <a:lstStyle/>
        <a:p>
          <a:endParaRPr lang="en-US"/>
        </a:p>
      </dgm:t>
    </dgm:pt>
    <dgm:pt modelId="{3EB2A9CF-6430-4F34-BEFF-49BE1BF7C967}" type="sibTrans" cxnId="{2A6B341A-ABA7-4046-8A76-B869BE83FA57}">
      <dgm:prSet/>
      <dgm:spPr/>
      <dgm:t>
        <a:bodyPr/>
        <a:lstStyle/>
        <a:p>
          <a:endParaRPr lang="en-US"/>
        </a:p>
      </dgm:t>
    </dgm:pt>
    <dgm:pt modelId="{3975958E-0928-449A-9A05-5E3FC6244B38}">
      <dgm:prSet phldrT="[Text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İzleme</a:t>
          </a:r>
          <a:endParaRPr lang="en-US" dirty="0">
            <a:solidFill>
              <a:schemeClr val="tx1"/>
            </a:solidFill>
          </a:endParaRPr>
        </a:p>
      </dgm:t>
    </dgm:pt>
    <dgm:pt modelId="{120F942E-A6E6-4F55-BD93-AD3577C12A9E}" type="parTrans" cxnId="{3332EAA5-294C-42A9-88D8-B8064781AFE9}">
      <dgm:prSet/>
      <dgm:spPr/>
      <dgm:t>
        <a:bodyPr/>
        <a:lstStyle/>
        <a:p>
          <a:endParaRPr lang="en-US"/>
        </a:p>
      </dgm:t>
    </dgm:pt>
    <dgm:pt modelId="{42A16FB3-B609-44F1-A4B5-3EF2654A49BC}" type="sibTrans" cxnId="{3332EAA5-294C-42A9-88D8-B8064781AFE9}">
      <dgm:prSet/>
      <dgm:spPr/>
      <dgm:t>
        <a:bodyPr/>
        <a:lstStyle/>
        <a:p>
          <a:endParaRPr lang="en-US"/>
        </a:p>
      </dgm:t>
    </dgm:pt>
    <dgm:pt modelId="{CC2295E2-C7F4-4D30-AB27-DC2522857BA3}">
      <dgm:prSet phldrT="[Text]" custT="1"/>
      <dgm:spPr/>
      <dgm:t>
        <a:bodyPr/>
        <a:lstStyle/>
        <a:p>
          <a:r>
            <a:rPr lang="tr-TR" sz="1200" dirty="0" smtClean="0">
              <a:solidFill>
                <a:schemeClr val="tx1"/>
              </a:solidFill>
            </a:rPr>
            <a:t>Toplama modeli oluşturma</a:t>
          </a:r>
          <a:endParaRPr lang="en-US" sz="1200" dirty="0">
            <a:solidFill>
              <a:schemeClr val="tx1"/>
            </a:solidFill>
          </a:endParaRPr>
        </a:p>
      </dgm:t>
    </dgm:pt>
    <dgm:pt modelId="{994D86E6-252D-452A-A432-C6652CFFF0AE}" type="parTrans" cxnId="{4198DF30-409C-42B1-84BA-D9B0586AB45E}">
      <dgm:prSet/>
      <dgm:spPr/>
      <dgm:t>
        <a:bodyPr/>
        <a:lstStyle/>
        <a:p>
          <a:endParaRPr lang="en-US"/>
        </a:p>
      </dgm:t>
    </dgm:pt>
    <dgm:pt modelId="{270AD172-91B2-448D-B89A-DAA22825F80C}" type="sibTrans" cxnId="{4198DF30-409C-42B1-84BA-D9B0586AB45E}">
      <dgm:prSet/>
      <dgm:spPr/>
      <dgm:t>
        <a:bodyPr/>
        <a:lstStyle/>
        <a:p>
          <a:endParaRPr lang="en-US"/>
        </a:p>
      </dgm:t>
    </dgm:pt>
    <dgm:pt modelId="{4B7561C0-ECC8-4560-8B30-11B1DF63D8BA}">
      <dgm:prSet phldrT="[Text]" custT="1"/>
      <dgm:spPr/>
      <dgm:t>
        <a:bodyPr/>
        <a:lstStyle/>
        <a:p>
          <a:r>
            <a:rPr lang="tr-TR" sz="1200" dirty="0" smtClean="0">
              <a:solidFill>
                <a:schemeClr val="tx1"/>
              </a:solidFill>
            </a:rPr>
            <a:t>Depolama alanının izlenmesi</a:t>
          </a:r>
          <a:endParaRPr lang="en-US" sz="1200" dirty="0">
            <a:solidFill>
              <a:schemeClr val="tx1"/>
            </a:solidFill>
          </a:endParaRPr>
        </a:p>
      </dgm:t>
    </dgm:pt>
    <dgm:pt modelId="{76E98747-925E-40DE-9901-DACD18BD8998}" type="parTrans" cxnId="{03567F3D-0628-4B30-B262-13AD2EF63732}">
      <dgm:prSet/>
      <dgm:spPr/>
      <dgm:t>
        <a:bodyPr/>
        <a:lstStyle/>
        <a:p>
          <a:endParaRPr lang="en-US"/>
        </a:p>
      </dgm:t>
    </dgm:pt>
    <dgm:pt modelId="{D9E0F4EC-39C6-49F7-9CF4-1F23462090F0}" type="sibTrans" cxnId="{03567F3D-0628-4B30-B262-13AD2EF63732}">
      <dgm:prSet/>
      <dgm:spPr/>
      <dgm:t>
        <a:bodyPr/>
        <a:lstStyle/>
        <a:p>
          <a:endParaRPr lang="en-US"/>
        </a:p>
      </dgm:t>
    </dgm:pt>
    <dgm:pt modelId="{F820B18C-BFE7-4908-9A66-F8AEACF9F30A}" type="pres">
      <dgm:prSet presAssocID="{B942AA3B-312C-4C39-AF41-2D95A1DA9D8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6C0DD3-F9F0-48B8-AF67-DA3874B4A27C}" type="pres">
      <dgm:prSet presAssocID="{A5845A6F-10D6-43DD-966C-3F4BBB7118CB}" presName="compNode" presStyleCnt="0"/>
      <dgm:spPr/>
    </dgm:pt>
    <dgm:pt modelId="{2E74D51C-6F23-4D70-B09D-896B378B11CB}" type="pres">
      <dgm:prSet presAssocID="{A5845A6F-10D6-43DD-966C-3F4BBB7118CB}" presName="aNode" presStyleLbl="bgShp" presStyleIdx="0" presStyleCnt="8"/>
      <dgm:spPr/>
      <dgm:t>
        <a:bodyPr/>
        <a:lstStyle/>
        <a:p>
          <a:endParaRPr lang="en-US"/>
        </a:p>
      </dgm:t>
    </dgm:pt>
    <dgm:pt modelId="{94CB49A0-FFF5-4089-9682-139A32DB56BC}" type="pres">
      <dgm:prSet presAssocID="{A5845A6F-10D6-43DD-966C-3F4BBB7118CB}" presName="textNode" presStyleLbl="bgShp" presStyleIdx="0" presStyleCnt="8"/>
      <dgm:spPr/>
      <dgm:t>
        <a:bodyPr/>
        <a:lstStyle/>
        <a:p>
          <a:endParaRPr lang="en-US"/>
        </a:p>
      </dgm:t>
    </dgm:pt>
    <dgm:pt modelId="{9F61423E-9307-4A76-946B-A14877EA17A4}" type="pres">
      <dgm:prSet presAssocID="{A5845A6F-10D6-43DD-966C-3F4BBB7118CB}" presName="compChildNode" presStyleCnt="0"/>
      <dgm:spPr/>
    </dgm:pt>
    <dgm:pt modelId="{F32FD6E1-6366-4FBD-AAFA-3A3E3749965A}" type="pres">
      <dgm:prSet presAssocID="{A5845A6F-10D6-43DD-966C-3F4BBB7118CB}" presName="theInnerList" presStyleCnt="0"/>
      <dgm:spPr/>
    </dgm:pt>
    <dgm:pt modelId="{C80AFA1A-01DA-4F5D-95FD-725E0F67D238}" type="pres">
      <dgm:prSet presAssocID="{2F958117-B804-489D-982F-1CDF96831F16}" presName="childNode" presStyleLbl="node1" presStyleIdx="0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A7E2E-5613-477F-B795-42A8FB634FF8}" type="pres">
      <dgm:prSet presAssocID="{2F958117-B804-489D-982F-1CDF96831F16}" presName="aSpace2" presStyleCnt="0"/>
      <dgm:spPr/>
    </dgm:pt>
    <dgm:pt modelId="{725BF258-B056-4AD3-8BAE-79B3F3A2407B}" type="pres">
      <dgm:prSet presAssocID="{06710859-D9FC-40BC-B574-FF86D11FC050}" presName="childNode" presStyleLbl="node1" presStyleIdx="1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861FA-959A-4219-8630-ACF3FA1730EA}" type="pres">
      <dgm:prSet presAssocID="{06710859-D9FC-40BC-B574-FF86D11FC050}" presName="aSpace2" presStyleCnt="0"/>
      <dgm:spPr/>
    </dgm:pt>
    <dgm:pt modelId="{92E66598-2295-4984-B59A-5C270927C985}" type="pres">
      <dgm:prSet presAssocID="{5EEB9E18-D344-494A-86D6-16A3BB551AB9}" presName="childNode" presStyleLbl="node1" presStyleIdx="2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B325B-7048-41C1-B2D7-F8817D58853E}" type="pres">
      <dgm:prSet presAssocID="{A5845A6F-10D6-43DD-966C-3F4BBB7118CB}" presName="aSpace" presStyleCnt="0"/>
      <dgm:spPr/>
    </dgm:pt>
    <dgm:pt modelId="{51E16457-85B9-4A3A-9013-C461C9ACBB09}" type="pres">
      <dgm:prSet presAssocID="{D30AEC22-79D8-4451-9D7A-5331F3430D9C}" presName="compNode" presStyleCnt="0"/>
      <dgm:spPr/>
    </dgm:pt>
    <dgm:pt modelId="{45D7350E-7F4E-4321-9BC8-F1FCD8B0747B}" type="pres">
      <dgm:prSet presAssocID="{D30AEC22-79D8-4451-9D7A-5331F3430D9C}" presName="aNode" presStyleLbl="bgShp" presStyleIdx="1" presStyleCnt="8"/>
      <dgm:spPr/>
      <dgm:t>
        <a:bodyPr/>
        <a:lstStyle/>
        <a:p>
          <a:endParaRPr lang="en-US"/>
        </a:p>
      </dgm:t>
    </dgm:pt>
    <dgm:pt modelId="{CBB2D40B-7B0D-4266-84AE-F2012017F813}" type="pres">
      <dgm:prSet presAssocID="{D30AEC22-79D8-4451-9D7A-5331F3430D9C}" presName="textNode" presStyleLbl="bgShp" presStyleIdx="1" presStyleCnt="8"/>
      <dgm:spPr/>
      <dgm:t>
        <a:bodyPr/>
        <a:lstStyle/>
        <a:p>
          <a:endParaRPr lang="en-US"/>
        </a:p>
      </dgm:t>
    </dgm:pt>
    <dgm:pt modelId="{2C89891E-4090-4817-B538-59E0A63EC026}" type="pres">
      <dgm:prSet presAssocID="{D30AEC22-79D8-4451-9D7A-5331F3430D9C}" presName="compChildNode" presStyleCnt="0"/>
      <dgm:spPr/>
    </dgm:pt>
    <dgm:pt modelId="{A0F765C5-EA1B-4D0C-9A40-DA575CC39FDF}" type="pres">
      <dgm:prSet presAssocID="{D30AEC22-79D8-4451-9D7A-5331F3430D9C}" presName="theInnerList" presStyleCnt="0"/>
      <dgm:spPr/>
    </dgm:pt>
    <dgm:pt modelId="{87EB2B3E-1F51-4EF8-9813-4FBD40D11CBB}" type="pres">
      <dgm:prSet presAssocID="{7863579D-F5DD-479B-A4AE-A7F34764D685}" presName="childNode" presStyleLbl="node1" presStyleIdx="3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54BC7-AB09-4B5F-86C0-C647B866DE4D}" type="pres">
      <dgm:prSet presAssocID="{7863579D-F5DD-479B-A4AE-A7F34764D685}" presName="aSpace2" presStyleCnt="0"/>
      <dgm:spPr/>
    </dgm:pt>
    <dgm:pt modelId="{E67EA806-5286-415E-9C1A-B6B2A19176FA}" type="pres">
      <dgm:prSet presAssocID="{9726B3A8-1371-4E25-928F-B6C28A2843E5}" presName="childNode" presStyleLbl="node1" presStyleIdx="4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5EECD-FF78-41EA-B0FF-E490C26DCB46}" type="pres">
      <dgm:prSet presAssocID="{9726B3A8-1371-4E25-928F-B6C28A2843E5}" presName="aSpace2" presStyleCnt="0"/>
      <dgm:spPr/>
    </dgm:pt>
    <dgm:pt modelId="{F85E6BF3-057B-4A37-AF23-D355356F7A23}" type="pres">
      <dgm:prSet presAssocID="{7285E5AB-A8A2-4239-8140-D5D9278A298F}" presName="childNode" presStyleLbl="node1" presStyleIdx="5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A8053-A095-4164-BA91-511C9696AD4D}" type="pres">
      <dgm:prSet presAssocID="{D30AEC22-79D8-4451-9D7A-5331F3430D9C}" presName="aSpace" presStyleCnt="0"/>
      <dgm:spPr/>
    </dgm:pt>
    <dgm:pt modelId="{BEC57293-E550-4C7D-86A8-6F60509EF7B4}" type="pres">
      <dgm:prSet presAssocID="{4E1EC3C9-C806-4E2C-B38A-727EED49177D}" presName="compNode" presStyleCnt="0"/>
      <dgm:spPr/>
    </dgm:pt>
    <dgm:pt modelId="{594F197E-E695-4BE7-9E60-52A1F04D0556}" type="pres">
      <dgm:prSet presAssocID="{4E1EC3C9-C806-4E2C-B38A-727EED49177D}" presName="aNode" presStyleLbl="bgShp" presStyleIdx="2" presStyleCnt="8"/>
      <dgm:spPr/>
      <dgm:t>
        <a:bodyPr/>
        <a:lstStyle/>
        <a:p>
          <a:endParaRPr lang="en-US"/>
        </a:p>
      </dgm:t>
    </dgm:pt>
    <dgm:pt modelId="{73089FDD-248F-48D6-853F-60786577376D}" type="pres">
      <dgm:prSet presAssocID="{4E1EC3C9-C806-4E2C-B38A-727EED49177D}" presName="textNode" presStyleLbl="bgShp" presStyleIdx="2" presStyleCnt="8"/>
      <dgm:spPr/>
      <dgm:t>
        <a:bodyPr/>
        <a:lstStyle/>
        <a:p>
          <a:endParaRPr lang="en-US"/>
        </a:p>
      </dgm:t>
    </dgm:pt>
    <dgm:pt modelId="{DBF7AAB1-38DB-4E8C-A4AE-013BB75C8596}" type="pres">
      <dgm:prSet presAssocID="{4E1EC3C9-C806-4E2C-B38A-727EED49177D}" presName="compChildNode" presStyleCnt="0"/>
      <dgm:spPr/>
    </dgm:pt>
    <dgm:pt modelId="{74F64FB2-E9AC-47A6-8F68-FC17E80A886A}" type="pres">
      <dgm:prSet presAssocID="{4E1EC3C9-C806-4E2C-B38A-727EED49177D}" presName="theInnerList" presStyleCnt="0"/>
      <dgm:spPr/>
    </dgm:pt>
    <dgm:pt modelId="{6930318F-EB82-4AC2-830F-478ED7D3FCBB}" type="pres">
      <dgm:prSet presAssocID="{E5F04CA0-099D-482F-8B8A-9E9FF6AD0A3B}" presName="childNode" presStyleLbl="node1" presStyleIdx="6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54290-9D7C-41D3-AF35-5D7CD6355D3A}" type="pres">
      <dgm:prSet presAssocID="{E5F04CA0-099D-482F-8B8A-9E9FF6AD0A3B}" presName="aSpace2" presStyleCnt="0"/>
      <dgm:spPr/>
    </dgm:pt>
    <dgm:pt modelId="{5E9A668B-9525-4C1A-B2FC-E18886D2852A}" type="pres">
      <dgm:prSet presAssocID="{C8D121DA-8DBE-4476-9593-E246D7823783}" presName="childNode" presStyleLbl="node1" presStyleIdx="7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5C6F9-10CF-49EB-B6F6-3D37CE421DDE}" type="pres">
      <dgm:prSet presAssocID="{C8D121DA-8DBE-4476-9593-E246D7823783}" presName="aSpace2" presStyleCnt="0"/>
      <dgm:spPr/>
    </dgm:pt>
    <dgm:pt modelId="{CFC17701-05D2-4FDF-A128-ED1B7FE97D31}" type="pres">
      <dgm:prSet presAssocID="{CC2295E2-C7F4-4D30-AB27-DC2522857BA3}" presName="childNode" presStyleLbl="node1" presStyleIdx="8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9863D-F930-47AD-9490-D63E7DF06775}" type="pres">
      <dgm:prSet presAssocID="{4E1EC3C9-C806-4E2C-B38A-727EED49177D}" presName="aSpace" presStyleCnt="0"/>
      <dgm:spPr/>
    </dgm:pt>
    <dgm:pt modelId="{05D6D986-C0EC-4A54-8036-A88B4C7CF948}" type="pres">
      <dgm:prSet presAssocID="{87F5CF4E-0C38-47AC-8279-76C753CC87AE}" presName="compNode" presStyleCnt="0"/>
      <dgm:spPr/>
    </dgm:pt>
    <dgm:pt modelId="{1ECB85BD-ED3C-493B-9FFF-F56B48B9F1EE}" type="pres">
      <dgm:prSet presAssocID="{87F5CF4E-0C38-47AC-8279-76C753CC87AE}" presName="aNode" presStyleLbl="bgShp" presStyleIdx="3" presStyleCnt="8"/>
      <dgm:spPr/>
      <dgm:t>
        <a:bodyPr/>
        <a:lstStyle/>
        <a:p>
          <a:endParaRPr lang="en-US"/>
        </a:p>
      </dgm:t>
    </dgm:pt>
    <dgm:pt modelId="{1D08BAE5-2EF3-4B7B-A6B9-72045A0D0232}" type="pres">
      <dgm:prSet presAssocID="{87F5CF4E-0C38-47AC-8279-76C753CC87AE}" presName="textNode" presStyleLbl="bgShp" presStyleIdx="3" presStyleCnt="8"/>
      <dgm:spPr/>
      <dgm:t>
        <a:bodyPr/>
        <a:lstStyle/>
        <a:p>
          <a:endParaRPr lang="en-US"/>
        </a:p>
      </dgm:t>
    </dgm:pt>
    <dgm:pt modelId="{E5704F46-0E68-4FCF-9306-D4C38C886C17}" type="pres">
      <dgm:prSet presAssocID="{87F5CF4E-0C38-47AC-8279-76C753CC87AE}" presName="compChildNode" presStyleCnt="0"/>
      <dgm:spPr/>
    </dgm:pt>
    <dgm:pt modelId="{A5BB05B4-91B8-4AF5-96E7-F3B3A0069FAE}" type="pres">
      <dgm:prSet presAssocID="{87F5CF4E-0C38-47AC-8279-76C753CC87AE}" presName="theInnerList" presStyleCnt="0"/>
      <dgm:spPr/>
    </dgm:pt>
    <dgm:pt modelId="{BAAB20C8-E541-4598-A87F-011D83119F4D}" type="pres">
      <dgm:prSet presAssocID="{EAE1ADF7-B5FF-4298-9AA1-40C45BB806AF}" presName="childNode" presStyleLbl="node1" presStyleIdx="9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0FEB4-AD11-4230-ADA9-20B7C9A89BCC}" type="pres">
      <dgm:prSet presAssocID="{EAE1ADF7-B5FF-4298-9AA1-40C45BB806AF}" presName="aSpace2" presStyleCnt="0"/>
      <dgm:spPr/>
    </dgm:pt>
    <dgm:pt modelId="{0375BBD7-A878-4243-854E-71AC83100C6B}" type="pres">
      <dgm:prSet presAssocID="{60F93E12-F891-487A-90D6-65CF830842B0}" presName="childNode" presStyleLbl="node1" presStyleIdx="10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E2ECA-E3BD-4471-965E-E51A5FE7AF37}" type="pres">
      <dgm:prSet presAssocID="{60F93E12-F891-487A-90D6-65CF830842B0}" presName="aSpace2" presStyleCnt="0"/>
      <dgm:spPr/>
    </dgm:pt>
    <dgm:pt modelId="{C72C6B55-DD16-403E-A9E4-12DCAFB90FA5}" type="pres">
      <dgm:prSet presAssocID="{C16709F0-E79B-4743-A225-DE8BC177A1E8}" presName="childNode" presStyleLbl="node1" presStyleIdx="11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3087F-BE0A-4D2F-AA0F-9B105C1C47F8}" type="pres">
      <dgm:prSet presAssocID="{87F5CF4E-0C38-47AC-8279-76C753CC87AE}" presName="aSpace" presStyleCnt="0"/>
      <dgm:spPr/>
    </dgm:pt>
    <dgm:pt modelId="{38915B21-3059-464A-8017-5D28C928B510}" type="pres">
      <dgm:prSet presAssocID="{8575AFC9-38BF-4522-8F64-FA9184797253}" presName="compNode" presStyleCnt="0"/>
      <dgm:spPr/>
    </dgm:pt>
    <dgm:pt modelId="{2D7EB83D-290D-4CB9-905E-22F9F8695C6A}" type="pres">
      <dgm:prSet presAssocID="{8575AFC9-38BF-4522-8F64-FA9184797253}" presName="aNode" presStyleLbl="bgShp" presStyleIdx="4" presStyleCnt="8"/>
      <dgm:spPr/>
      <dgm:t>
        <a:bodyPr/>
        <a:lstStyle/>
        <a:p>
          <a:endParaRPr lang="en-US"/>
        </a:p>
      </dgm:t>
    </dgm:pt>
    <dgm:pt modelId="{44EAFDAD-5777-4B23-915C-F1BA426CCA8F}" type="pres">
      <dgm:prSet presAssocID="{8575AFC9-38BF-4522-8F64-FA9184797253}" presName="textNode" presStyleLbl="bgShp" presStyleIdx="4" presStyleCnt="8"/>
      <dgm:spPr/>
      <dgm:t>
        <a:bodyPr/>
        <a:lstStyle/>
        <a:p>
          <a:endParaRPr lang="en-US"/>
        </a:p>
      </dgm:t>
    </dgm:pt>
    <dgm:pt modelId="{BE880BD1-E9B8-4B01-A126-8BAF06951C05}" type="pres">
      <dgm:prSet presAssocID="{8575AFC9-38BF-4522-8F64-FA9184797253}" presName="compChildNode" presStyleCnt="0"/>
      <dgm:spPr/>
    </dgm:pt>
    <dgm:pt modelId="{24F00DCE-6512-4B18-A088-539372DE95CC}" type="pres">
      <dgm:prSet presAssocID="{8575AFC9-38BF-4522-8F64-FA9184797253}" presName="theInnerList" presStyleCnt="0"/>
      <dgm:spPr/>
    </dgm:pt>
    <dgm:pt modelId="{8CF4FD82-E1F9-4332-9681-0BCD03C50A11}" type="pres">
      <dgm:prSet presAssocID="{98691372-4EF7-43C7-86F7-23760CFA7FD4}" presName="childNode" presStyleLbl="node1" presStyleIdx="12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31165-93AF-42AA-958D-744A72D4B419}" type="pres">
      <dgm:prSet presAssocID="{98691372-4EF7-43C7-86F7-23760CFA7FD4}" presName="aSpace2" presStyleCnt="0"/>
      <dgm:spPr/>
    </dgm:pt>
    <dgm:pt modelId="{4D6829CD-AE17-4D41-A3A6-3FC74BEFCD97}" type="pres">
      <dgm:prSet presAssocID="{A765638F-8664-4878-8D9B-16705D811AA7}" presName="childNode" presStyleLbl="node1" presStyleIdx="13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83260-9A68-46C9-BD95-C43256C672C1}" type="pres">
      <dgm:prSet presAssocID="{A765638F-8664-4878-8D9B-16705D811AA7}" presName="aSpace2" presStyleCnt="0"/>
      <dgm:spPr/>
    </dgm:pt>
    <dgm:pt modelId="{727CF731-6AFD-41F6-9A3A-327A0B285FB7}" type="pres">
      <dgm:prSet presAssocID="{4B7561C0-ECC8-4560-8B30-11B1DF63D8BA}" presName="childNode" presStyleLbl="node1" presStyleIdx="14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0E52F-C1A6-4DB5-9734-48ED1131C5C0}" type="pres">
      <dgm:prSet presAssocID="{8575AFC9-38BF-4522-8F64-FA9184797253}" presName="aSpace" presStyleCnt="0"/>
      <dgm:spPr/>
    </dgm:pt>
    <dgm:pt modelId="{3374D598-A08A-4889-933C-AB41C3F72686}" type="pres">
      <dgm:prSet presAssocID="{DF281D78-7442-4319-B7F1-4244BF411BD5}" presName="compNode" presStyleCnt="0"/>
      <dgm:spPr/>
    </dgm:pt>
    <dgm:pt modelId="{F62C9F46-EF0B-476C-B2FE-4BFE55CD841B}" type="pres">
      <dgm:prSet presAssocID="{DF281D78-7442-4319-B7F1-4244BF411BD5}" presName="aNode" presStyleLbl="bgShp" presStyleIdx="5" presStyleCnt="8"/>
      <dgm:spPr/>
      <dgm:t>
        <a:bodyPr/>
        <a:lstStyle/>
        <a:p>
          <a:endParaRPr lang="en-US"/>
        </a:p>
      </dgm:t>
    </dgm:pt>
    <dgm:pt modelId="{700BF925-2F11-4ECA-B4A8-2C5AB5134ED1}" type="pres">
      <dgm:prSet presAssocID="{DF281D78-7442-4319-B7F1-4244BF411BD5}" presName="textNode" presStyleLbl="bgShp" presStyleIdx="5" presStyleCnt="8"/>
      <dgm:spPr/>
      <dgm:t>
        <a:bodyPr/>
        <a:lstStyle/>
        <a:p>
          <a:endParaRPr lang="en-US"/>
        </a:p>
      </dgm:t>
    </dgm:pt>
    <dgm:pt modelId="{95C03697-5B41-4E96-8323-ED15A58118BE}" type="pres">
      <dgm:prSet presAssocID="{DF281D78-7442-4319-B7F1-4244BF411BD5}" presName="compChildNode" presStyleCnt="0"/>
      <dgm:spPr/>
    </dgm:pt>
    <dgm:pt modelId="{400EA66E-5C16-4083-A16C-B6F7089AA4A0}" type="pres">
      <dgm:prSet presAssocID="{DF281D78-7442-4319-B7F1-4244BF411BD5}" presName="theInnerList" presStyleCnt="0"/>
      <dgm:spPr/>
    </dgm:pt>
    <dgm:pt modelId="{20CF83F6-E286-4308-AD54-7A24EE6AF32A}" type="pres">
      <dgm:prSet presAssocID="{A9D2C4A5-FCBC-4318-B698-B2917CC98723}" presName="childNode" presStyleLbl="node1" presStyleIdx="15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CDDA5-3EDB-4F37-B622-D9C8532BB818}" type="pres">
      <dgm:prSet presAssocID="{A9D2C4A5-FCBC-4318-B698-B2917CC98723}" presName="aSpace2" presStyleCnt="0"/>
      <dgm:spPr/>
    </dgm:pt>
    <dgm:pt modelId="{E4419D5F-09A5-4773-9FA3-D973CFCFAB0E}" type="pres">
      <dgm:prSet presAssocID="{BE5DBB4B-BDBB-4D65-9BB6-39E3CE97B5A5}" presName="childNode" presStyleLbl="node1" presStyleIdx="16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185EB-17CB-42E5-9B46-B999A67E9346}" type="pres">
      <dgm:prSet presAssocID="{BE5DBB4B-BDBB-4D65-9BB6-39E3CE97B5A5}" presName="aSpace2" presStyleCnt="0"/>
      <dgm:spPr/>
    </dgm:pt>
    <dgm:pt modelId="{AB919EFB-7D9E-4F94-AB1E-5ACC40B5465D}" type="pres">
      <dgm:prSet presAssocID="{9BF2B672-E451-416B-81F4-633C691BE16A}" presName="childNode" presStyleLbl="node1" presStyleIdx="17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7A982-16FC-4EFE-BCA9-FCA1C4ABC89B}" type="pres">
      <dgm:prSet presAssocID="{DF281D78-7442-4319-B7F1-4244BF411BD5}" presName="aSpace" presStyleCnt="0"/>
      <dgm:spPr/>
    </dgm:pt>
    <dgm:pt modelId="{FFFB53B9-B43F-41C6-9DC4-CC3293CA76F8}" type="pres">
      <dgm:prSet presAssocID="{5DAEC54A-04C6-4C88-BBCB-17679D48E612}" presName="compNode" presStyleCnt="0"/>
      <dgm:spPr/>
    </dgm:pt>
    <dgm:pt modelId="{D7C6EBF7-5BA6-4BC2-A1CF-6B2723BBF111}" type="pres">
      <dgm:prSet presAssocID="{5DAEC54A-04C6-4C88-BBCB-17679D48E612}" presName="aNode" presStyleLbl="bgShp" presStyleIdx="6" presStyleCnt="8"/>
      <dgm:spPr/>
      <dgm:t>
        <a:bodyPr/>
        <a:lstStyle/>
        <a:p>
          <a:endParaRPr lang="en-US"/>
        </a:p>
      </dgm:t>
    </dgm:pt>
    <dgm:pt modelId="{60850635-153C-4AFF-9D8A-647E8C420886}" type="pres">
      <dgm:prSet presAssocID="{5DAEC54A-04C6-4C88-BBCB-17679D48E612}" presName="textNode" presStyleLbl="bgShp" presStyleIdx="6" presStyleCnt="8"/>
      <dgm:spPr/>
      <dgm:t>
        <a:bodyPr/>
        <a:lstStyle/>
        <a:p>
          <a:endParaRPr lang="en-US"/>
        </a:p>
      </dgm:t>
    </dgm:pt>
    <dgm:pt modelId="{F739591A-8F07-4241-8034-EB30687F5336}" type="pres">
      <dgm:prSet presAssocID="{5DAEC54A-04C6-4C88-BBCB-17679D48E612}" presName="compChildNode" presStyleCnt="0"/>
      <dgm:spPr/>
    </dgm:pt>
    <dgm:pt modelId="{B3A70D98-2C01-48CC-8334-CD6C8AFFF69B}" type="pres">
      <dgm:prSet presAssocID="{5DAEC54A-04C6-4C88-BBCB-17679D48E612}" presName="theInnerList" presStyleCnt="0"/>
      <dgm:spPr/>
    </dgm:pt>
    <dgm:pt modelId="{4C3BE8D5-7333-4138-A1D3-F2E0C85EE49B}" type="pres">
      <dgm:prSet presAssocID="{D0DA52AC-546B-47A9-A86D-0D2262F473F9}" presName="childNode" presStyleLbl="node1" presStyleIdx="18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366CF-B099-4B9F-8F9F-CBA468B90612}" type="pres">
      <dgm:prSet presAssocID="{D0DA52AC-546B-47A9-A86D-0D2262F473F9}" presName="aSpace2" presStyleCnt="0"/>
      <dgm:spPr/>
    </dgm:pt>
    <dgm:pt modelId="{D1F93EC8-C2B4-4A57-A35D-D03542861FA9}" type="pres">
      <dgm:prSet presAssocID="{140C15E6-43C0-4307-976B-B1E73224B02B}" presName="childNode" presStyleLbl="node1" presStyleIdx="19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F1BB7-A16C-409D-B4B3-0678A881B65B}" type="pres">
      <dgm:prSet presAssocID="{140C15E6-43C0-4307-976B-B1E73224B02B}" presName="aSpace2" presStyleCnt="0"/>
      <dgm:spPr/>
    </dgm:pt>
    <dgm:pt modelId="{8026FCC7-4AF5-4742-8A86-9668D63B0F99}" type="pres">
      <dgm:prSet presAssocID="{7D28BA77-0135-43AA-85CD-CDC1F88A6815}" presName="childNode" presStyleLbl="node1" presStyleIdx="20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A4036-C16C-4203-9501-01024CE352C8}" type="pres">
      <dgm:prSet presAssocID="{5DAEC54A-04C6-4C88-BBCB-17679D48E612}" presName="aSpace" presStyleCnt="0"/>
      <dgm:spPr/>
    </dgm:pt>
    <dgm:pt modelId="{E5E99BEF-E44E-44A1-BDCB-EAA22D6025EF}" type="pres">
      <dgm:prSet presAssocID="{72EA8FBA-43D3-448D-82E6-DD005BEAE8F3}" presName="compNode" presStyleCnt="0"/>
      <dgm:spPr/>
    </dgm:pt>
    <dgm:pt modelId="{54439D6C-B88F-43D7-92D9-2E43FD32772C}" type="pres">
      <dgm:prSet presAssocID="{72EA8FBA-43D3-448D-82E6-DD005BEAE8F3}" presName="aNode" presStyleLbl="bgShp" presStyleIdx="7" presStyleCnt="8"/>
      <dgm:spPr/>
      <dgm:t>
        <a:bodyPr/>
        <a:lstStyle/>
        <a:p>
          <a:endParaRPr lang="en-US"/>
        </a:p>
      </dgm:t>
    </dgm:pt>
    <dgm:pt modelId="{D6E97197-4A15-4683-ABC2-87607878A176}" type="pres">
      <dgm:prSet presAssocID="{72EA8FBA-43D3-448D-82E6-DD005BEAE8F3}" presName="textNode" presStyleLbl="bgShp" presStyleIdx="7" presStyleCnt="8"/>
      <dgm:spPr/>
      <dgm:t>
        <a:bodyPr/>
        <a:lstStyle/>
        <a:p>
          <a:endParaRPr lang="en-US"/>
        </a:p>
      </dgm:t>
    </dgm:pt>
    <dgm:pt modelId="{3D7CD8A3-E5C1-4C94-A3CC-9691D7209E00}" type="pres">
      <dgm:prSet presAssocID="{72EA8FBA-43D3-448D-82E6-DD005BEAE8F3}" presName="compChildNode" presStyleCnt="0"/>
      <dgm:spPr/>
    </dgm:pt>
    <dgm:pt modelId="{E0D9592A-7819-4686-B898-D68362EC421F}" type="pres">
      <dgm:prSet presAssocID="{72EA8FBA-43D3-448D-82E6-DD005BEAE8F3}" presName="theInnerList" presStyleCnt="0"/>
      <dgm:spPr/>
    </dgm:pt>
    <dgm:pt modelId="{3F6EF436-BDA1-4DAB-A515-A2DD98DD11CC}" type="pres">
      <dgm:prSet presAssocID="{875EFF37-CA30-4ABB-A796-C09CBEB8D0BD}" presName="childNode" presStyleLbl="node1" presStyleIdx="21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3BC5B-DDA9-4F32-8FA7-5341EB3593B8}" type="pres">
      <dgm:prSet presAssocID="{875EFF37-CA30-4ABB-A796-C09CBEB8D0BD}" presName="aSpace2" presStyleCnt="0"/>
      <dgm:spPr/>
    </dgm:pt>
    <dgm:pt modelId="{50F208E0-7434-493D-82E1-10ADD08E9BDD}" type="pres">
      <dgm:prSet presAssocID="{3975958E-0928-449A-9A05-5E3FC6244B38}" presName="childNode" presStyleLbl="node1" presStyleIdx="22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6521E-C3BE-4D31-BBAF-401957673D7D}" type="pres">
      <dgm:prSet presAssocID="{3975958E-0928-449A-9A05-5E3FC6244B38}" presName="aSpace2" presStyleCnt="0"/>
      <dgm:spPr/>
    </dgm:pt>
    <dgm:pt modelId="{F45D0B47-846A-4799-B1F4-499E23DCEE7C}" type="pres">
      <dgm:prSet presAssocID="{AF5BB756-ACA6-474B-8F66-C8F82B72AA5C}" presName="childNode" presStyleLbl="node1" presStyleIdx="23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DE8D49-4A0A-41B2-87E6-A64D1F2A4633}" type="presOf" srcId="{875EFF37-CA30-4ABB-A796-C09CBEB8D0BD}" destId="{3F6EF436-BDA1-4DAB-A515-A2DD98DD11CC}" srcOrd="0" destOrd="0" presId="urn:microsoft.com/office/officeart/2005/8/layout/lProcess2"/>
    <dgm:cxn modelId="{3332EAA5-294C-42A9-88D8-B8064781AFE9}" srcId="{72EA8FBA-43D3-448D-82E6-DD005BEAE8F3}" destId="{3975958E-0928-449A-9A05-5E3FC6244B38}" srcOrd="1" destOrd="0" parTransId="{120F942E-A6E6-4F55-BD93-AD3577C12A9E}" sibTransId="{42A16FB3-B609-44F1-A4B5-3EF2654A49BC}"/>
    <dgm:cxn modelId="{3E808C07-D0C8-40F5-AD66-C9082F7573F4}" type="presOf" srcId="{87F5CF4E-0C38-47AC-8279-76C753CC87AE}" destId="{1ECB85BD-ED3C-493B-9FFF-F56B48B9F1EE}" srcOrd="0" destOrd="0" presId="urn:microsoft.com/office/officeart/2005/8/layout/lProcess2"/>
    <dgm:cxn modelId="{41296DB4-8BED-4CD8-A874-ED5F53C8BC84}" type="presOf" srcId="{4E1EC3C9-C806-4E2C-B38A-727EED49177D}" destId="{594F197E-E695-4BE7-9E60-52A1F04D0556}" srcOrd="0" destOrd="0" presId="urn:microsoft.com/office/officeart/2005/8/layout/lProcess2"/>
    <dgm:cxn modelId="{64FB54D1-2086-4513-88CF-4D48BFE7A714}" srcId="{DF281D78-7442-4319-B7F1-4244BF411BD5}" destId="{9BF2B672-E451-416B-81F4-633C691BE16A}" srcOrd="2" destOrd="0" parTransId="{6B353AF3-B294-4ECB-9C29-F2FF9C379505}" sibTransId="{F0008AEC-D319-41D7-883D-51B90C2B51FE}"/>
    <dgm:cxn modelId="{8459E17C-A7DC-464A-A256-7B5E677D0600}" type="presOf" srcId="{DF281D78-7442-4319-B7F1-4244BF411BD5}" destId="{700BF925-2F11-4ECA-B4A8-2C5AB5134ED1}" srcOrd="1" destOrd="0" presId="urn:microsoft.com/office/officeart/2005/8/layout/lProcess2"/>
    <dgm:cxn modelId="{74B709E8-EF98-4935-891C-19F2808C4A11}" srcId="{5DAEC54A-04C6-4C88-BBCB-17679D48E612}" destId="{7D28BA77-0135-43AA-85CD-CDC1F88A6815}" srcOrd="2" destOrd="0" parTransId="{7278CE78-785D-4C89-A4F2-EE19DD8D1AB9}" sibTransId="{1D65FF9E-B284-4F47-ADF9-85CC98E851FE}"/>
    <dgm:cxn modelId="{0F76CA4C-F354-4A0A-AEC7-C18D155DB3D8}" srcId="{72EA8FBA-43D3-448D-82E6-DD005BEAE8F3}" destId="{875EFF37-CA30-4ABB-A796-C09CBEB8D0BD}" srcOrd="0" destOrd="0" parTransId="{E7C54842-BF23-4A8F-BF00-7A510BCB625F}" sibTransId="{F3FF85F4-238B-4DF4-BB32-E0BA94B3169F}"/>
    <dgm:cxn modelId="{DFFB8A6F-FBB7-4F51-8054-47FC34FB98E6}" srcId="{D30AEC22-79D8-4451-9D7A-5331F3430D9C}" destId="{7285E5AB-A8A2-4239-8140-D5D9278A298F}" srcOrd="2" destOrd="0" parTransId="{4F99653C-3E87-474A-A89C-119FD1490FAF}" sibTransId="{5189D72F-85AA-47A3-9451-97531E56AF02}"/>
    <dgm:cxn modelId="{387B03C6-9238-4CB9-837E-BAEDDD445EE3}" srcId="{5DAEC54A-04C6-4C88-BBCB-17679D48E612}" destId="{D0DA52AC-546B-47A9-A86D-0D2262F473F9}" srcOrd="0" destOrd="0" parTransId="{523CBDD5-F655-450E-ABAB-29985058880B}" sibTransId="{495AE14F-FCF7-494A-835E-92647A75511E}"/>
    <dgm:cxn modelId="{96679FA5-9927-4EFC-9EDA-19C908FD53AF}" type="presOf" srcId="{7863579D-F5DD-479B-A4AE-A7F34764D685}" destId="{87EB2B3E-1F51-4EF8-9813-4FBD40D11CBB}" srcOrd="0" destOrd="0" presId="urn:microsoft.com/office/officeart/2005/8/layout/lProcess2"/>
    <dgm:cxn modelId="{2A13F05D-F811-4DDF-9692-953CB3161ADE}" type="presOf" srcId="{A765638F-8664-4878-8D9B-16705D811AA7}" destId="{4D6829CD-AE17-4D41-A3A6-3FC74BEFCD97}" srcOrd="0" destOrd="0" presId="urn:microsoft.com/office/officeart/2005/8/layout/lProcess2"/>
    <dgm:cxn modelId="{E39345E0-2F2F-42BA-973F-ECB548174709}" type="presOf" srcId="{5DAEC54A-04C6-4C88-BBCB-17679D48E612}" destId="{60850635-153C-4AFF-9D8A-647E8C420886}" srcOrd="1" destOrd="0" presId="urn:microsoft.com/office/officeart/2005/8/layout/lProcess2"/>
    <dgm:cxn modelId="{3AEB9E38-FDFE-4294-831E-07CE5834E0C6}" type="presOf" srcId="{CC2295E2-C7F4-4D30-AB27-DC2522857BA3}" destId="{CFC17701-05D2-4FDF-A128-ED1B7FE97D31}" srcOrd="0" destOrd="0" presId="urn:microsoft.com/office/officeart/2005/8/layout/lProcess2"/>
    <dgm:cxn modelId="{B00D561D-90F1-43A3-BBA5-3DBFE2C840B5}" srcId="{72EA8FBA-43D3-448D-82E6-DD005BEAE8F3}" destId="{AF5BB756-ACA6-474B-8F66-C8F82B72AA5C}" srcOrd="2" destOrd="0" parTransId="{FEDB3A1C-C673-4C6E-82E9-D895DD51C171}" sibTransId="{6E778314-A362-4B8C-8E58-8C025AC69C7B}"/>
    <dgm:cxn modelId="{B05691B4-B539-4F93-822D-257116D2A764}" type="presOf" srcId="{BE5DBB4B-BDBB-4D65-9BB6-39E3CE97B5A5}" destId="{E4419D5F-09A5-4773-9FA3-D973CFCFAB0E}" srcOrd="0" destOrd="0" presId="urn:microsoft.com/office/officeart/2005/8/layout/lProcess2"/>
    <dgm:cxn modelId="{15DAA21E-8D9C-487D-B619-33EC7A31A0CD}" type="presOf" srcId="{9BF2B672-E451-416B-81F4-633C691BE16A}" destId="{AB919EFB-7D9E-4F94-AB1E-5ACC40B5465D}" srcOrd="0" destOrd="0" presId="urn:microsoft.com/office/officeart/2005/8/layout/lProcess2"/>
    <dgm:cxn modelId="{F6B6D3B0-3CA0-472F-BD1A-764D365147EF}" srcId="{A5845A6F-10D6-43DD-966C-3F4BBB7118CB}" destId="{5EEB9E18-D344-494A-86D6-16A3BB551AB9}" srcOrd="2" destOrd="0" parTransId="{08B86684-0479-4EFE-B5DD-CDDAC7D4F238}" sibTransId="{BB5898DC-07EB-40BE-9409-3FB267039D6B}"/>
    <dgm:cxn modelId="{C4B66AAC-C49E-4DF2-9822-8BD127A9C999}" type="presOf" srcId="{A9D2C4A5-FCBC-4318-B698-B2917CC98723}" destId="{20CF83F6-E286-4308-AD54-7A24EE6AF32A}" srcOrd="0" destOrd="0" presId="urn:microsoft.com/office/officeart/2005/8/layout/lProcess2"/>
    <dgm:cxn modelId="{4F28F5B8-078B-45CC-B702-A2F0378C3AE7}" type="presOf" srcId="{140C15E6-43C0-4307-976B-B1E73224B02B}" destId="{D1F93EC8-C2B4-4A57-A35D-D03542861FA9}" srcOrd="0" destOrd="0" presId="urn:microsoft.com/office/officeart/2005/8/layout/lProcess2"/>
    <dgm:cxn modelId="{8B91CC3C-5A15-4DDD-97F4-EF275CFE6B84}" type="presOf" srcId="{60F93E12-F891-487A-90D6-65CF830842B0}" destId="{0375BBD7-A878-4243-854E-71AC83100C6B}" srcOrd="0" destOrd="0" presId="urn:microsoft.com/office/officeart/2005/8/layout/lProcess2"/>
    <dgm:cxn modelId="{3E91A35C-B4D8-4E8C-8F5B-94DD9C4FB868}" type="presOf" srcId="{72EA8FBA-43D3-448D-82E6-DD005BEAE8F3}" destId="{54439D6C-B88F-43D7-92D9-2E43FD32772C}" srcOrd="0" destOrd="0" presId="urn:microsoft.com/office/officeart/2005/8/layout/lProcess2"/>
    <dgm:cxn modelId="{87401F4B-6BD1-486F-8E1B-30D50A0D6CEB}" type="presOf" srcId="{3975958E-0928-449A-9A05-5E3FC6244B38}" destId="{50F208E0-7434-493D-82E1-10ADD08E9BDD}" srcOrd="0" destOrd="0" presId="urn:microsoft.com/office/officeart/2005/8/layout/lProcess2"/>
    <dgm:cxn modelId="{4198DF30-409C-42B1-84BA-D9B0586AB45E}" srcId="{4E1EC3C9-C806-4E2C-B38A-727EED49177D}" destId="{CC2295E2-C7F4-4D30-AB27-DC2522857BA3}" srcOrd="2" destOrd="0" parTransId="{994D86E6-252D-452A-A432-C6652CFFF0AE}" sibTransId="{270AD172-91B2-448D-B89A-DAA22825F80C}"/>
    <dgm:cxn modelId="{579E4C7D-A313-4BEE-9809-DD53862637A1}" srcId="{B942AA3B-312C-4C39-AF41-2D95A1DA9D87}" destId="{DF281D78-7442-4319-B7F1-4244BF411BD5}" srcOrd="5" destOrd="0" parTransId="{1A03862C-3B8D-42D5-8103-D48D546872D8}" sibTransId="{5C31569D-5EF0-47AB-8878-C0771B18B28C}"/>
    <dgm:cxn modelId="{9C40C5C1-70B5-4D10-BB9A-D383A09C1553}" srcId="{B942AA3B-312C-4C39-AF41-2D95A1DA9D87}" destId="{5DAEC54A-04C6-4C88-BBCB-17679D48E612}" srcOrd="6" destOrd="0" parTransId="{92CDE2C5-0490-4C74-A184-F6EF2B8FE735}" sibTransId="{21E6CF1B-1D40-4721-A742-DD433A704E7E}"/>
    <dgm:cxn modelId="{C01ABF3A-D5C7-4DFB-8BDB-670A6CDB5AD8}" type="presOf" srcId="{D0DA52AC-546B-47A9-A86D-0D2262F473F9}" destId="{4C3BE8D5-7333-4138-A1D3-F2E0C85EE49B}" srcOrd="0" destOrd="0" presId="urn:microsoft.com/office/officeart/2005/8/layout/lProcess2"/>
    <dgm:cxn modelId="{6D6838CA-C98C-4E88-AEC2-61ADA0DB84C4}" type="presOf" srcId="{DF281D78-7442-4319-B7F1-4244BF411BD5}" destId="{F62C9F46-EF0B-476C-B2FE-4BFE55CD841B}" srcOrd="0" destOrd="0" presId="urn:microsoft.com/office/officeart/2005/8/layout/lProcess2"/>
    <dgm:cxn modelId="{1CBB791D-BBFB-496D-9DB2-74941EF4F7D0}" srcId="{8575AFC9-38BF-4522-8F64-FA9184797253}" destId="{98691372-4EF7-43C7-86F7-23760CFA7FD4}" srcOrd="0" destOrd="0" parTransId="{FDE8E63F-24B3-4C3C-BD1B-9A69FCAA21DF}" sibTransId="{8D6A60D2-2A6E-4F71-8BED-45FBACA60757}"/>
    <dgm:cxn modelId="{E1CEA162-931B-438A-BD46-D80C7A4A82A9}" srcId="{B942AA3B-312C-4C39-AF41-2D95A1DA9D87}" destId="{4E1EC3C9-C806-4E2C-B38A-727EED49177D}" srcOrd="2" destOrd="0" parTransId="{FFE72DDB-AB7E-4109-84EA-595B3C287109}" sibTransId="{9CC9B704-6AF2-433B-B11F-929E1E1D21FD}"/>
    <dgm:cxn modelId="{E33233FD-6B3A-4033-9F6B-EA16710F6BEA}" srcId="{B942AA3B-312C-4C39-AF41-2D95A1DA9D87}" destId="{8575AFC9-38BF-4522-8F64-FA9184797253}" srcOrd="4" destOrd="0" parTransId="{DF3161C8-B366-4D22-98B6-D3787A6C787D}" sibTransId="{DD417DEB-E24C-4C7A-B490-4E92BE227918}"/>
    <dgm:cxn modelId="{63D0A106-DC43-4462-8B25-223D61ABF22C}" type="presOf" srcId="{87F5CF4E-0C38-47AC-8279-76C753CC87AE}" destId="{1D08BAE5-2EF3-4B7B-A6B9-72045A0D0232}" srcOrd="1" destOrd="0" presId="urn:microsoft.com/office/officeart/2005/8/layout/lProcess2"/>
    <dgm:cxn modelId="{73B1F4A3-83EE-42A3-B78E-BC8188EC1770}" type="presOf" srcId="{7D28BA77-0135-43AA-85CD-CDC1F88A6815}" destId="{8026FCC7-4AF5-4742-8A86-9668D63B0F99}" srcOrd="0" destOrd="0" presId="urn:microsoft.com/office/officeart/2005/8/layout/lProcess2"/>
    <dgm:cxn modelId="{64D27CFA-8053-4F7B-A95A-776A8ED6742F}" srcId="{B942AA3B-312C-4C39-AF41-2D95A1DA9D87}" destId="{72EA8FBA-43D3-448D-82E6-DD005BEAE8F3}" srcOrd="7" destOrd="0" parTransId="{CF852B47-27F1-4C16-A7EF-DFAE88E842F1}" sibTransId="{BA2589B7-E301-4B7F-98DE-C8B585817BB3}"/>
    <dgm:cxn modelId="{938AA93C-C13A-48E2-BAE2-B4D5406E1B23}" type="presOf" srcId="{5EEB9E18-D344-494A-86D6-16A3BB551AB9}" destId="{92E66598-2295-4984-B59A-5C270927C985}" srcOrd="0" destOrd="0" presId="urn:microsoft.com/office/officeart/2005/8/layout/lProcess2"/>
    <dgm:cxn modelId="{0968AAB0-C494-4106-8B1B-92CD10EFE1FA}" type="presOf" srcId="{C8D121DA-8DBE-4476-9593-E246D7823783}" destId="{5E9A668B-9525-4C1A-B2FC-E18886D2852A}" srcOrd="0" destOrd="0" presId="urn:microsoft.com/office/officeart/2005/8/layout/lProcess2"/>
    <dgm:cxn modelId="{CAA4158C-950E-4EA1-8605-B7C1E2B27B1E}" srcId="{B942AA3B-312C-4C39-AF41-2D95A1DA9D87}" destId="{87F5CF4E-0C38-47AC-8279-76C753CC87AE}" srcOrd="3" destOrd="0" parTransId="{521DF1E8-C346-4821-BC7E-1A6AE6A69AAC}" sibTransId="{2632DC3C-153C-4F7C-9351-BA2AC3D4ADD0}"/>
    <dgm:cxn modelId="{24EB542D-3CA1-4502-B7AD-7BBB3C939C8C}" type="presOf" srcId="{D30AEC22-79D8-4451-9D7A-5331F3430D9C}" destId="{CBB2D40B-7B0D-4266-84AE-F2012017F813}" srcOrd="1" destOrd="0" presId="urn:microsoft.com/office/officeart/2005/8/layout/lProcess2"/>
    <dgm:cxn modelId="{E528FD4F-50C5-4408-BF7A-5E235F57DC6B}" type="presOf" srcId="{A5845A6F-10D6-43DD-966C-3F4BBB7118CB}" destId="{2E74D51C-6F23-4D70-B09D-896B378B11CB}" srcOrd="0" destOrd="0" presId="urn:microsoft.com/office/officeart/2005/8/layout/lProcess2"/>
    <dgm:cxn modelId="{3FF194CC-261C-4E1A-96B4-C88AAEF68E06}" type="presOf" srcId="{8575AFC9-38BF-4522-8F64-FA9184797253}" destId="{44EAFDAD-5777-4B23-915C-F1BA426CCA8F}" srcOrd="1" destOrd="0" presId="urn:microsoft.com/office/officeart/2005/8/layout/lProcess2"/>
    <dgm:cxn modelId="{68604CD8-2872-4804-A54A-1E18C9A8015C}" type="presOf" srcId="{4E1EC3C9-C806-4E2C-B38A-727EED49177D}" destId="{73089FDD-248F-48D6-853F-60786577376D}" srcOrd="1" destOrd="0" presId="urn:microsoft.com/office/officeart/2005/8/layout/lProcess2"/>
    <dgm:cxn modelId="{30CAA1B8-65C1-4324-B1D8-E1D286967AA3}" type="presOf" srcId="{C16709F0-E79B-4743-A225-DE8BC177A1E8}" destId="{C72C6B55-DD16-403E-A9E4-12DCAFB90FA5}" srcOrd="0" destOrd="0" presId="urn:microsoft.com/office/officeart/2005/8/layout/lProcess2"/>
    <dgm:cxn modelId="{13A6E500-2BCB-4417-BC10-6AE0CFA0145D}" type="presOf" srcId="{AF5BB756-ACA6-474B-8F66-C8F82B72AA5C}" destId="{F45D0B47-846A-4799-B1F4-499E23DCEE7C}" srcOrd="0" destOrd="0" presId="urn:microsoft.com/office/officeart/2005/8/layout/lProcess2"/>
    <dgm:cxn modelId="{E35C1C3D-4E77-4708-A3A7-99CE0A7FF40E}" srcId="{4E1EC3C9-C806-4E2C-B38A-727EED49177D}" destId="{E5F04CA0-099D-482F-8B8A-9E9FF6AD0A3B}" srcOrd="0" destOrd="0" parTransId="{C9175FC4-4892-4F19-AB5F-4FB17C68EA0A}" sibTransId="{DE9FEDDC-DE66-4CD1-BB7B-43FBFFF3F0E7}"/>
    <dgm:cxn modelId="{4DBD9B45-13A1-432A-AC95-381B5590E2C5}" type="presOf" srcId="{7285E5AB-A8A2-4239-8140-D5D9278A298F}" destId="{F85E6BF3-057B-4A37-AF23-D355356F7A23}" srcOrd="0" destOrd="0" presId="urn:microsoft.com/office/officeart/2005/8/layout/lProcess2"/>
    <dgm:cxn modelId="{07BF391F-DA86-4BE8-BB13-16C703CF636C}" srcId="{A5845A6F-10D6-43DD-966C-3F4BBB7118CB}" destId="{2F958117-B804-489D-982F-1CDF96831F16}" srcOrd="0" destOrd="0" parTransId="{B685F12B-4CC1-4A4B-9B85-4B0BA054E971}" sibTransId="{94064CD2-E1A5-4B71-804C-0C6F703F2319}"/>
    <dgm:cxn modelId="{67555CF6-6F36-4EDF-B129-3DADF03BB557}" type="presOf" srcId="{72EA8FBA-43D3-448D-82E6-DD005BEAE8F3}" destId="{D6E97197-4A15-4683-ABC2-87607878A176}" srcOrd="1" destOrd="0" presId="urn:microsoft.com/office/officeart/2005/8/layout/lProcess2"/>
    <dgm:cxn modelId="{7A8588E8-1129-48AA-B06A-9F3CEFED024E}" type="presOf" srcId="{A5845A6F-10D6-43DD-966C-3F4BBB7118CB}" destId="{94CB49A0-FFF5-4089-9682-139A32DB56BC}" srcOrd="1" destOrd="0" presId="urn:microsoft.com/office/officeart/2005/8/layout/lProcess2"/>
    <dgm:cxn modelId="{7F45F60A-76A7-4ACC-A7D5-218D1E325C7C}" type="presOf" srcId="{4B7561C0-ECC8-4560-8B30-11B1DF63D8BA}" destId="{727CF731-6AFD-41F6-9A3A-327A0B285FB7}" srcOrd="0" destOrd="0" presId="urn:microsoft.com/office/officeart/2005/8/layout/lProcess2"/>
    <dgm:cxn modelId="{6F32A62D-AB94-47D3-B727-7CB9D671D67E}" srcId="{87F5CF4E-0C38-47AC-8279-76C753CC87AE}" destId="{C16709F0-E79B-4743-A225-DE8BC177A1E8}" srcOrd="2" destOrd="0" parTransId="{59BCF441-7C0D-4C1C-BD05-616391577752}" sibTransId="{F0E7F13B-2887-49AE-8941-191CFAACCB8D}"/>
    <dgm:cxn modelId="{FD5A2CF6-F834-40BA-B203-39320FCAF527}" srcId="{87F5CF4E-0C38-47AC-8279-76C753CC87AE}" destId="{60F93E12-F891-487A-90D6-65CF830842B0}" srcOrd="1" destOrd="0" parTransId="{BC4DFC54-38C3-4D90-9EAE-198FDFDCDE87}" sibTransId="{BCAD8056-C5DF-44E1-93D8-2390236DBA77}"/>
    <dgm:cxn modelId="{2663279F-F132-4974-8219-4445288A30D6}" srcId="{D30AEC22-79D8-4451-9D7A-5331F3430D9C}" destId="{7863579D-F5DD-479B-A4AE-A7F34764D685}" srcOrd="0" destOrd="0" parTransId="{E1D674FA-7F8A-46E0-A0F2-A1A422497AD2}" sibTransId="{81F18999-A4DE-4C16-A9AB-07F2CFE2246A}"/>
    <dgm:cxn modelId="{26565691-10ED-4992-9B4E-16B708140324}" type="presOf" srcId="{06710859-D9FC-40BC-B574-FF86D11FC050}" destId="{725BF258-B056-4AD3-8BAE-79B3F3A2407B}" srcOrd="0" destOrd="0" presId="urn:microsoft.com/office/officeart/2005/8/layout/lProcess2"/>
    <dgm:cxn modelId="{EAAA19C4-7559-499B-982C-CD5CA1D64F1B}" type="presOf" srcId="{8575AFC9-38BF-4522-8F64-FA9184797253}" destId="{2D7EB83D-290D-4CB9-905E-22F9F8695C6A}" srcOrd="0" destOrd="0" presId="urn:microsoft.com/office/officeart/2005/8/layout/lProcess2"/>
    <dgm:cxn modelId="{8622BF62-D7E7-4D83-ACC2-0F419F23124F}" srcId="{B942AA3B-312C-4C39-AF41-2D95A1DA9D87}" destId="{A5845A6F-10D6-43DD-966C-3F4BBB7118CB}" srcOrd="0" destOrd="0" parTransId="{1F7BD37C-0508-4FF9-A0EE-0FEE20BBDFC7}" sibTransId="{6CFA4D39-E6AE-4F66-9464-D015BF6AD746}"/>
    <dgm:cxn modelId="{DF37893A-A22C-4E85-9A2B-12261A74A6AC}" srcId="{4E1EC3C9-C806-4E2C-B38A-727EED49177D}" destId="{C8D121DA-8DBE-4476-9593-E246D7823783}" srcOrd="1" destOrd="0" parTransId="{FD43B91E-D4F1-4614-8E9E-3C0CA4B2330E}" sibTransId="{4EB2403A-B603-4AB8-A1FB-C51DFDB66448}"/>
    <dgm:cxn modelId="{EDBB08D5-FD07-44DE-BDA3-F0D932748EF1}" type="presOf" srcId="{98691372-4EF7-43C7-86F7-23760CFA7FD4}" destId="{8CF4FD82-E1F9-4332-9681-0BCD03C50A11}" srcOrd="0" destOrd="0" presId="urn:microsoft.com/office/officeart/2005/8/layout/lProcess2"/>
    <dgm:cxn modelId="{C15572EC-FDA7-43F7-82E9-7BC7D6212931}" srcId="{D30AEC22-79D8-4451-9D7A-5331F3430D9C}" destId="{9726B3A8-1371-4E25-928F-B6C28A2843E5}" srcOrd="1" destOrd="0" parTransId="{CEEE84CB-7EB6-4C8B-B176-8BEFD50654C7}" sibTransId="{CC1F6369-287A-4358-ACB3-AF4245E532C1}"/>
    <dgm:cxn modelId="{699A97B5-457B-4A36-BE01-6484FDB21D4B}" type="presOf" srcId="{E5F04CA0-099D-482F-8B8A-9E9FF6AD0A3B}" destId="{6930318F-EB82-4AC2-830F-478ED7D3FCBB}" srcOrd="0" destOrd="0" presId="urn:microsoft.com/office/officeart/2005/8/layout/lProcess2"/>
    <dgm:cxn modelId="{A4FC25FC-6EDC-4876-B68A-BBCE0A35887A}" type="presOf" srcId="{B942AA3B-312C-4C39-AF41-2D95A1DA9D87}" destId="{F820B18C-BFE7-4908-9A66-F8AEACF9F30A}" srcOrd="0" destOrd="0" presId="urn:microsoft.com/office/officeart/2005/8/layout/lProcess2"/>
    <dgm:cxn modelId="{95329451-CBB8-416B-A2C3-2B55B5620AAE}" type="presOf" srcId="{2F958117-B804-489D-982F-1CDF96831F16}" destId="{C80AFA1A-01DA-4F5D-95FD-725E0F67D238}" srcOrd="0" destOrd="0" presId="urn:microsoft.com/office/officeart/2005/8/layout/lProcess2"/>
    <dgm:cxn modelId="{0EB47682-6987-4D00-B3D5-0F832364DE24}" srcId="{B942AA3B-312C-4C39-AF41-2D95A1DA9D87}" destId="{D30AEC22-79D8-4451-9D7A-5331F3430D9C}" srcOrd="1" destOrd="0" parTransId="{39BAF9D9-30D4-4CC0-B8BF-0959B2CC4463}" sibTransId="{73FFB0C4-84F4-4064-8A01-A6C46FC4B522}"/>
    <dgm:cxn modelId="{0D1D839F-AFFD-4C96-B651-C35AFCC3AF55}" srcId="{DF281D78-7442-4319-B7F1-4244BF411BD5}" destId="{BE5DBB4B-BDBB-4D65-9BB6-39E3CE97B5A5}" srcOrd="1" destOrd="0" parTransId="{0FB152B5-D5EB-45D3-AF7A-0BA771DABC70}" sibTransId="{212CB745-7B85-4613-A422-082A4EDCD569}"/>
    <dgm:cxn modelId="{342B209B-767E-4BB5-986F-BBDF2D9BC61D}" type="presOf" srcId="{5DAEC54A-04C6-4C88-BBCB-17679D48E612}" destId="{D7C6EBF7-5BA6-4BC2-A1CF-6B2723BBF111}" srcOrd="0" destOrd="0" presId="urn:microsoft.com/office/officeart/2005/8/layout/lProcess2"/>
    <dgm:cxn modelId="{2A6B341A-ABA7-4046-8A76-B869BE83FA57}" srcId="{5DAEC54A-04C6-4C88-BBCB-17679D48E612}" destId="{140C15E6-43C0-4307-976B-B1E73224B02B}" srcOrd="1" destOrd="0" parTransId="{64DD9CE3-08D9-417A-8A88-72666414D4D2}" sibTransId="{3EB2A9CF-6430-4F34-BEFF-49BE1BF7C967}"/>
    <dgm:cxn modelId="{03567F3D-0628-4B30-B262-13AD2EF63732}" srcId="{8575AFC9-38BF-4522-8F64-FA9184797253}" destId="{4B7561C0-ECC8-4560-8B30-11B1DF63D8BA}" srcOrd="2" destOrd="0" parTransId="{76E98747-925E-40DE-9901-DACD18BD8998}" sibTransId="{D9E0F4EC-39C6-49F7-9CF4-1F23462090F0}"/>
    <dgm:cxn modelId="{AF3F5A19-1721-4B24-B7C5-935602AD4DCF}" srcId="{A5845A6F-10D6-43DD-966C-3F4BBB7118CB}" destId="{06710859-D9FC-40BC-B574-FF86D11FC050}" srcOrd="1" destOrd="0" parTransId="{6454EE7C-91D5-427E-A765-7B52404E9269}" sibTransId="{3FF4D978-D6AB-40E5-8ACD-C72DD77CA345}"/>
    <dgm:cxn modelId="{951ED1D0-0886-4AF8-A6F0-928528DEB87C}" srcId="{87F5CF4E-0C38-47AC-8279-76C753CC87AE}" destId="{EAE1ADF7-B5FF-4298-9AA1-40C45BB806AF}" srcOrd="0" destOrd="0" parTransId="{B3402278-66B9-42CF-8370-2F5918DBD5F5}" sibTransId="{902AC929-C454-4027-BFC7-42247447EBB8}"/>
    <dgm:cxn modelId="{4BC13875-1FB7-4E78-B623-4A7FF4ACA0CA}" type="presOf" srcId="{EAE1ADF7-B5FF-4298-9AA1-40C45BB806AF}" destId="{BAAB20C8-E541-4598-A87F-011D83119F4D}" srcOrd="0" destOrd="0" presId="urn:microsoft.com/office/officeart/2005/8/layout/lProcess2"/>
    <dgm:cxn modelId="{BC12B54A-D037-4D38-820D-79C65160860D}" srcId="{8575AFC9-38BF-4522-8F64-FA9184797253}" destId="{A765638F-8664-4878-8D9B-16705D811AA7}" srcOrd="1" destOrd="0" parTransId="{4BF9B0FF-D1AD-4F4B-8FB2-372588B92550}" sibTransId="{6880950B-1465-44C4-B20C-F037F6662445}"/>
    <dgm:cxn modelId="{2C2179A9-F415-4EB7-BD81-9E17C882FC3E}" type="presOf" srcId="{D30AEC22-79D8-4451-9D7A-5331F3430D9C}" destId="{45D7350E-7F4E-4321-9BC8-F1FCD8B0747B}" srcOrd="0" destOrd="0" presId="urn:microsoft.com/office/officeart/2005/8/layout/lProcess2"/>
    <dgm:cxn modelId="{8B1CA509-F31A-4040-878F-61344834B7B7}" srcId="{DF281D78-7442-4319-B7F1-4244BF411BD5}" destId="{A9D2C4A5-FCBC-4318-B698-B2917CC98723}" srcOrd="0" destOrd="0" parTransId="{E8143E4D-50E5-4FBC-8408-A8E40E9E4165}" sibTransId="{2C6E244E-3D4B-44E6-9FF9-F83FCD9A83CC}"/>
    <dgm:cxn modelId="{D4D045C7-B703-4781-A89A-7FE5FA05AB89}" type="presOf" srcId="{9726B3A8-1371-4E25-928F-B6C28A2843E5}" destId="{E67EA806-5286-415E-9C1A-B6B2A19176FA}" srcOrd="0" destOrd="0" presId="urn:microsoft.com/office/officeart/2005/8/layout/lProcess2"/>
    <dgm:cxn modelId="{BCE405A7-45CF-4AF0-9854-0C6DCE50B7C6}" type="presParOf" srcId="{F820B18C-BFE7-4908-9A66-F8AEACF9F30A}" destId="{F16C0DD3-F9F0-48B8-AF67-DA3874B4A27C}" srcOrd="0" destOrd="0" presId="urn:microsoft.com/office/officeart/2005/8/layout/lProcess2"/>
    <dgm:cxn modelId="{F16FBC1C-99DF-4B60-8210-2685214269EF}" type="presParOf" srcId="{F16C0DD3-F9F0-48B8-AF67-DA3874B4A27C}" destId="{2E74D51C-6F23-4D70-B09D-896B378B11CB}" srcOrd="0" destOrd="0" presId="urn:microsoft.com/office/officeart/2005/8/layout/lProcess2"/>
    <dgm:cxn modelId="{3C4D6FA0-8675-4D9B-BD48-717B14F755BE}" type="presParOf" srcId="{F16C0DD3-F9F0-48B8-AF67-DA3874B4A27C}" destId="{94CB49A0-FFF5-4089-9682-139A32DB56BC}" srcOrd="1" destOrd="0" presId="urn:microsoft.com/office/officeart/2005/8/layout/lProcess2"/>
    <dgm:cxn modelId="{46867ACB-8D81-4EA7-AD58-EE0DB2ABA505}" type="presParOf" srcId="{F16C0DD3-F9F0-48B8-AF67-DA3874B4A27C}" destId="{9F61423E-9307-4A76-946B-A14877EA17A4}" srcOrd="2" destOrd="0" presId="urn:microsoft.com/office/officeart/2005/8/layout/lProcess2"/>
    <dgm:cxn modelId="{DA5497D6-F25F-4A0A-8DA9-602324B0B5F1}" type="presParOf" srcId="{9F61423E-9307-4A76-946B-A14877EA17A4}" destId="{F32FD6E1-6366-4FBD-AAFA-3A3E3749965A}" srcOrd="0" destOrd="0" presId="urn:microsoft.com/office/officeart/2005/8/layout/lProcess2"/>
    <dgm:cxn modelId="{0F4FEF3B-F61F-4A86-8CC1-413301EF6D2E}" type="presParOf" srcId="{F32FD6E1-6366-4FBD-AAFA-3A3E3749965A}" destId="{C80AFA1A-01DA-4F5D-95FD-725E0F67D238}" srcOrd="0" destOrd="0" presId="urn:microsoft.com/office/officeart/2005/8/layout/lProcess2"/>
    <dgm:cxn modelId="{444F8851-C9BB-4616-9D56-AF187F0446A7}" type="presParOf" srcId="{F32FD6E1-6366-4FBD-AAFA-3A3E3749965A}" destId="{BB1A7E2E-5613-477F-B795-42A8FB634FF8}" srcOrd="1" destOrd="0" presId="urn:microsoft.com/office/officeart/2005/8/layout/lProcess2"/>
    <dgm:cxn modelId="{19C2EDDA-631C-4959-A39B-7A801F929E91}" type="presParOf" srcId="{F32FD6E1-6366-4FBD-AAFA-3A3E3749965A}" destId="{725BF258-B056-4AD3-8BAE-79B3F3A2407B}" srcOrd="2" destOrd="0" presId="urn:microsoft.com/office/officeart/2005/8/layout/lProcess2"/>
    <dgm:cxn modelId="{074B96E7-B55B-42F5-A0D0-3206E0F81F0D}" type="presParOf" srcId="{F32FD6E1-6366-4FBD-AAFA-3A3E3749965A}" destId="{30E861FA-959A-4219-8630-ACF3FA1730EA}" srcOrd="3" destOrd="0" presId="urn:microsoft.com/office/officeart/2005/8/layout/lProcess2"/>
    <dgm:cxn modelId="{1820582A-2ACD-4D04-BF16-AD34527B3A6C}" type="presParOf" srcId="{F32FD6E1-6366-4FBD-AAFA-3A3E3749965A}" destId="{92E66598-2295-4984-B59A-5C270927C985}" srcOrd="4" destOrd="0" presId="urn:microsoft.com/office/officeart/2005/8/layout/lProcess2"/>
    <dgm:cxn modelId="{0C513F38-E331-43A3-B1C1-BF72C8117B7A}" type="presParOf" srcId="{F820B18C-BFE7-4908-9A66-F8AEACF9F30A}" destId="{30AB325B-7048-41C1-B2D7-F8817D58853E}" srcOrd="1" destOrd="0" presId="urn:microsoft.com/office/officeart/2005/8/layout/lProcess2"/>
    <dgm:cxn modelId="{2D48D2C0-3A41-4062-89D5-395C86E4DAB3}" type="presParOf" srcId="{F820B18C-BFE7-4908-9A66-F8AEACF9F30A}" destId="{51E16457-85B9-4A3A-9013-C461C9ACBB09}" srcOrd="2" destOrd="0" presId="urn:microsoft.com/office/officeart/2005/8/layout/lProcess2"/>
    <dgm:cxn modelId="{ABB45036-2D69-4052-BB22-E5E9E26D5270}" type="presParOf" srcId="{51E16457-85B9-4A3A-9013-C461C9ACBB09}" destId="{45D7350E-7F4E-4321-9BC8-F1FCD8B0747B}" srcOrd="0" destOrd="0" presId="urn:microsoft.com/office/officeart/2005/8/layout/lProcess2"/>
    <dgm:cxn modelId="{5E6E6155-E8B9-4820-B017-C757ED856524}" type="presParOf" srcId="{51E16457-85B9-4A3A-9013-C461C9ACBB09}" destId="{CBB2D40B-7B0D-4266-84AE-F2012017F813}" srcOrd="1" destOrd="0" presId="urn:microsoft.com/office/officeart/2005/8/layout/lProcess2"/>
    <dgm:cxn modelId="{BB607BF5-A2E5-4768-8E13-BAECFD1E87A2}" type="presParOf" srcId="{51E16457-85B9-4A3A-9013-C461C9ACBB09}" destId="{2C89891E-4090-4817-B538-59E0A63EC026}" srcOrd="2" destOrd="0" presId="urn:microsoft.com/office/officeart/2005/8/layout/lProcess2"/>
    <dgm:cxn modelId="{A1C49AC9-AA7F-4970-A340-305154B28E9A}" type="presParOf" srcId="{2C89891E-4090-4817-B538-59E0A63EC026}" destId="{A0F765C5-EA1B-4D0C-9A40-DA575CC39FDF}" srcOrd="0" destOrd="0" presId="urn:microsoft.com/office/officeart/2005/8/layout/lProcess2"/>
    <dgm:cxn modelId="{3B6D8A8B-449A-4000-8FA6-F0D88C8DFA11}" type="presParOf" srcId="{A0F765C5-EA1B-4D0C-9A40-DA575CC39FDF}" destId="{87EB2B3E-1F51-4EF8-9813-4FBD40D11CBB}" srcOrd="0" destOrd="0" presId="urn:microsoft.com/office/officeart/2005/8/layout/lProcess2"/>
    <dgm:cxn modelId="{A4001FEF-F04A-4DB6-8A0C-4743A8917A89}" type="presParOf" srcId="{A0F765C5-EA1B-4D0C-9A40-DA575CC39FDF}" destId="{3D954BC7-AB09-4B5F-86C0-C647B866DE4D}" srcOrd="1" destOrd="0" presId="urn:microsoft.com/office/officeart/2005/8/layout/lProcess2"/>
    <dgm:cxn modelId="{E0B6AF22-E727-4DA7-96ED-14B9C8F62F4D}" type="presParOf" srcId="{A0F765C5-EA1B-4D0C-9A40-DA575CC39FDF}" destId="{E67EA806-5286-415E-9C1A-B6B2A19176FA}" srcOrd="2" destOrd="0" presId="urn:microsoft.com/office/officeart/2005/8/layout/lProcess2"/>
    <dgm:cxn modelId="{3512C84A-0A8E-4648-BCF2-517E300AACC5}" type="presParOf" srcId="{A0F765C5-EA1B-4D0C-9A40-DA575CC39FDF}" destId="{2515EECD-FF78-41EA-B0FF-E490C26DCB46}" srcOrd="3" destOrd="0" presId="urn:microsoft.com/office/officeart/2005/8/layout/lProcess2"/>
    <dgm:cxn modelId="{BC73ED60-4D59-4AFB-AD0D-3F043B26D91B}" type="presParOf" srcId="{A0F765C5-EA1B-4D0C-9A40-DA575CC39FDF}" destId="{F85E6BF3-057B-4A37-AF23-D355356F7A23}" srcOrd="4" destOrd="0" presId="urn:microsoft.com/office/officeart/2005/8/layout/lProcess2"/>
    <dgm:cxn modelId="{FE582590-D8D4-4837-8890-A7178FA5F44E}" type="presParOf" srcId="{F820B18C-BFE7-4908-9A66-F8AEACF9F30A}" destId="{8D9A8053-A095-4164-BA91-511C9696AD4D}" srcOrd="3" destOrd="0" presId="urn:microsoft.com/office/officeart/2005/8/layout/lProcess2"/>
    <dgm:cxn modelId="{5E2F5CED-074D-43F6-A434-ECC7418AE7C5}" type="presParOf" srcId="{F820B18C-BFE7-4908-9A66-F8AEACF9F30A}" destId="{BEC57293-E550-4C7D-86A8-6F60509EF7B4}" srcOrd="4" destOrd="0" presId="urn:microsoft.com/office/officeart/2005/8/layout/lProcess2"/>
    <dgm:cxn modelId="{97FF8E2E-A348-49D7-8705-6594E6039D95}" type="presParOf" srcId="{BEC57293-E550-4C7D-86A8-6F60509EF7B4}" destId="{594F197E-E695-4BE7-9E60-52A1F04D0556}" srcOrd="0" destOrd="0" presId="urn:microsoft.com/office/officeart/2005/8/layout/lProcess2"/>
    <dgm:cxn modelId="{A0856753-7E74-4747-B7E6-1809D8783460}" type="presParOf" srcId="{BEC57293-E550-4C7D-86A8-6F60509EF7B4}" destId="{73089FDD-248F-48D6-853F-60786577376D}" srcOrd="1" destOrd="0" presId="urn:microsoft.com/office/officeart/2005/8/layout/lProcess2"/>
    <dgm:cxn modelId="{598031B2-AF4F-4614-B8C5-FD2985066150}" type="presParOf" srcId="{BEC57293-E550-4C7D-86A8-6F60509EF7B4}" destId="{DBF7AAB1-38DB-4E8C-A4AE-013BB75C8596}" srcOrd="2" destOrd="0" presId="urn:microsoft.com/office/officeart/2005/8/layout/lProcess2"/>
    <dgm:cxn modelId="{427A55F1-888F-4D07-90C0-F14B335ADD10}" type="presParOf" srcId="{DBF7AAB1-38DB-4E8C-A4AE-013BB75C8596}" destId="{74F64FB2-E9AC-47A6-8F68-FC17E80A886A}" srcOrd="0" destOrd="0" presId="urn:microsoft.com/office/officeart/2005/8/layout/lProcess2"/>
    <dgm:cxn modelId="{235DFC2C-B0F0-4F02-9E96-36D7ED941E17}" type="presParOf" srcId="{74F64FB2-E9AC-47A6-8F68-FC17E80A886A}" destId="{6930318F-EB82-4AC2-830F-478ED7D3FCBB}" srcOrd="0" destOrd="0" presId="urn:microsoft.com/office/officeart/2005/8/layout/lProcess2"/>
    <dgm:cxn modelId="{CED9F608-B165-4BEA-ADF6-351A095F6CF1}" type="presParOf" srcId="{74F64FB2-E9AC-47A6-8F68-FC17E80A886A}" destId="{B6754290-9D7C-41D3-AF35-5D7CD6355D3A}" srcOrd="1" destOrd="0" presId="urn:microsoft.com/office/officeart/2005/8/layout/lProcess2"/>
    <dgm:cxn modelId="{05D7BAA0-AE09-470C-AEAF-894BAFB2E4F1}" type="presParOf" srcId="{74F64FB2-E9AC-47A6-8F68-FC17E80A886A}" destId="{5E9A668B-9525-4C1A-B2FC-E18886D2852A}" srcOrd="2" destOrd="0" presId="urn:microsoft.com/office/officeart/2005/8/layout/lProcess2"/>
    <dgm:cxn modelId="{79602FCF-A8B5-4369-B0EE-A627C036A28F}" type="presParOf" srcId="{74F64FB2-E9AC-47A6-8F68-FC17E80A886A}" destId="{0D35C6F9-10CF-49EB-B6F6-3D37CE421DDE}" srcOrd="3" destOrd="0" presId="urn:microsoft.com/office/officeart/2005/8/layout/lProcess2"/>
    <dgm:cxn modelId="{6FE2D5FE-2A6E-499F-AFFF-7808A17F15D6}" type="presParOf" srcId="{74F64FB2-E9AC-47A6-8F68-FC17E80A886A}" destId="{CFC17701-05D2-4FDF-A128-ED1B7FE97D31}" srcOrd="4" destOrd="0" presId="urn:microsoft.com/office/officeart/2005/8/layout/lProcess2"/>
    <dgm:cxn modelId="{04FDD0DB-6F23-4A87-8A91-69E59CBA14D3}" type="presParOf" srcId="{F820B18C-BFE7-4908-9A66-F8AEACF9F30A}" destId="{0AF9863D-F930-47AD-9490-D63E7DF06775}" srcOrd="5" destOrd="0" presId="urn:microsoft.com/office/officeart/2005/8/layout/lProcess2"/>
    <dgm:cxn modelId="{B3734064-22E7-4826-ADCB-AC74E53E3762}" type="presParOf" srcId="{F820B18C-BFE7-4908-9A66-F8AEACF9F30A}" destId="{05D6D986-C0EC-4A54-8036-A88B4C7CF948}" srcOrd="6" destOrd="0" presId="urn:microsoft.com/office/officeart/2005/8/layout/lProcess2"/>
    <dgm:cxn modelId="{5A3D2196-F0A7-4019-8442-BACCFCD11493}" type="presParOf" srcId="{05D6D986-C0EC-4A54-8036-A88B4C7CF948}" destId="{1ECB85BD-ED3C-493B-9FFF-F56B48B9F1EE}" srcOrd="0" destOrd="0" presId="urn:microsoft.com/office/officeart/2005/8/layout/lProcess2"/>
    <dgm:cxn modelId="{6B363207-E283-4FF8-9632-E6E67AADDDFF}" type="presParOf" srcId="{05D6D986-C0EC-4A54-8036-A88B4C7CF948}" destId="{1D08BAE5-2EF3-4B7B-A6B9-72045A0D0232}" srcOrd="1" destOrd="0" presId="urn:microsoft.com/office/officeart/2005/8/layout/lProcess2"/>
    <dgm:cxn modelId="{34A96DD4-043B-47CD-8C51-420CDC603A6D}" type="presParOf" srcId="{05D6D986-C0EC-4A54-8036-A88B4C7CF948}" destId="{E5704F46-0E68-4FCF-9306-D4C38C886C17}" srcOrd="2" destOrd="0" presId="urn:microsoft.com/office/officeart/2005/8/layout/lProcess2"/>
    <dgm:cxn modelId="{27028294-A448-4F07-BE86-38F8C00EF97B}" type="presParOf" srcId="{E5704F46-0E68-4FCF-9306-D4C38C886C17}" destId="{A5BB05B4-91B8-4AF5-96E7-F3B3A0069FAE}" srcOrd="0" destOrd="0" presId="urn:microsoft.com/office/officeart/2005/8/layout/lProcess2"/>
    <dgm:cxn modelId="{AEECDEBC-06ED-43BF-BB1E-B8EAC4100EA5}" type="presParOf" srcId="{A5BB05B4-91B8-4AF5-96E7-F3B3A0069FAE}" destId="{BAAB20C8-E541-4598-A87F-011D83119F4D}" srcOrd="0" destOrd="0" presId="urn:microsoft.com/office/officeart/2005/8/layout/lProcess2"/>
    <dgm:cxn modelId="{5BFF74F2-6321-4869-BB25-E58D7E691E02}" type="presParOf" srcId="{A5BB05B4-91B8-4AF5-96E7-F3B3A0069FAE}" destId="{7A50FEB4-AD11-4230-ADA9-20B7C9A89BCC}" srcOrd="1" destOrd="0" presId="urn:microsoft.com/office/officeart/2005/8/layout/lProcess2"/>
    <dgm:cxn modelId="{31B597F4-BD76-48C9-AD84-E0179872416A}" type="presParOf" srcId="{A5BB05B4-91B8-4AF5-96E7-F3B3A0069FAE}" destId="{0375BBD7-A878-4243-854E-71AC83100C6B}" srcOrd="2" destOrd="0" presId="urn:microsoft.com/office/officeart/2005/8/layout/lProcess2"/>
    <dgm:cxn modelId="{DA0FCE5A-E8C6-4008-A151-48785EB9B098}" type="presParOf" srcId="{A5BB05B4-91B8-4AF5-96E7-F3B3A0069FAE}" destId="{859E2ECA-E3BD-4471-965E-E51A5FE7AF37}" srcOrd="3" destOrd="0" presId="urn:microsoft.com/office/officeart/2005/8/layout/lProcess2"/>
    <dgm:cxn modelId="{667616AA-7A2D-4FD3-A99C-DFD64B395E12}" type="presParOf" srcId="{A5BB05B4-91B8-4AF5-96E7-F3B3A0069FAE}" destId="{C72C6B55-DD16-403E-A9E4-12DCAFB90FA5}" srcOrd="4" destOrd="0" presId="urn:microsoft.com/office/officeart/2005/8/layout/lProcess2"/>
    <dgm:cxn modelId="{B8C94E27-B59D-4F6C-ACE2-63A921E444C8}" type="presParOf" srcId="{F820B18C-BFE7-4908-9A66-F8AEACF9F30A}" destId="{5913087F-BE0A-4D2F-AA0F-9B105C1C47F8}" srcOrd="7" destOrd="0" presId="urn:microsoft.com/office/officeart/2005/8/layout/lProcess2"/>
    <dgm:cxn modelId="{364268D7-9AD9-4C56-9A87-A39E69A3C2C2}" type="presParOf" srcId="{F820B18C-BFE7-4908-9A66-F8AEACF9F30A}" destId="{38915B21-3059-464A-8017-5D28C928B510}" srcOrd="8" destOrd="0" presId="urn:microsoft.com/office/officeart/2005/8/layout/lProcess2"/>
    <dgm:cxn modelId="{6AE54B83-0DA0-4109-8CD6-076CB8587C2E}" type="presParOf" srcId="{38915B21-3059-464A-8017-5D28C928B510}" destId="{2D7EB83D-290D-4CB9-905E-22F9F8695C6A}" srcOrd="0" destOrd="0" presId="urn:microsoft.com/office/officeart/2005/8/layout/lProcess2"/>
    <dgm:cxn modelId="{4CB8C822-ACCC-45FA-883F-CCAEFDE4B77A}" type="presParOf" srcId="{38915B21-3059-464A-8017-5D28C928B510}" destId="{44EAFDAD-5777-4B23-915C-F1BA426CCA8F}" srcOrd="1" destOrd="0" presId="urn:microsoft.com/office/officeart/2005/8/layout/lProcess2"/>
    <dgm:cxn modelId="{02143B00-61AB-43C4-9E6F-FB19817A9C1B}" type="presParOf" srcId="{38915B21-3059-464A-8017-5D28C928B510}" destId="{BE880BD1-E9B8-4B01-A126-8BAF06951C05}" srcOrd="2" destOrd="0" presId="urn:microsoft.com/office/officeart/2005/8/layout/lProcess2"/>
    <dgm:cxn modelId="{082FD462-5864-474D-98A2-25C93A247BF2}" type="presParOf" srcId="{BE880BD1-E9B8-4B01-A126-8BAF06951C05}" destId="{24F00DCE-6512-4B18-A088-539372DE95CC}" srcOrd="0" destOrd="0" presId="urn:microsoft.com/office/officeart/2005/8/layout/lProcess2"/>
    <dgm:cxn modelId="{356AD163-08B2-4426-9642-DC3D24D8E598}" type="presParOf" srcId="{24F00DCE-6512-4B18-A088-539372DE95CC}" destId="{8CF4FD82-E1F9-4332-9681-0BCD03C50A11}" srcOrd="0" destOrd="0" presId="urn:microsoft.com/office/officeart/2005/8/layout/lProcess2"/>
    <dgm:cxn modelId="{56F6D48F-7647-41D9-B06E-A729CD75C280}" type="presParOf" srcId="{24F00DCE-6512-4B18-A088-539372DE95CC}" destId="{03D31165-93AF-42AA-958D-744A72D4B419}" srcOrd="1" destOrd="0" presId="urn:microsoft.com/office/officeart/2005/8/layout/lProcess2"/>
    <dgm:cxn modelId="{CCC08F6C-296F-4E60-AFFF-B518414037F8}" type="presParOf" srcId="{24F00DCE-6512-4B18-A088-539372DE95CC}" destId="{4D6829CD-AE17-4D41-A3A6-3FC74BEFCD97}" srcOrd="2" destOrd="0" presId="urn:microsoft.com/office/officeart/2005/8/layout/lProcess2"/>
    <dgm:cxn modelId="{2475AC79-B9E8-4023-9F1C-90B7EA2AEEAE}" type="presParOf" srcId="{24F00DCE-6512-4B18-A088-539372DE95CC}" destId="{5E083260-9A68-46C9-BD95-C43256C672C1}" srcOrd="3" destOrd="0" presId="urn:microsoft.com/office/officeart/2005/8/layout/lProcess2"/>
    <dgm:cxn modelId="{C2C7CCAC-E77E-40DA-8193-5BDE27CF090D}" type="presParOf" srcId="{24F00DCE-6512-4B18-A088-539372DE95CC}" destId="{727CF731-6AFD-41F6-9A3A-327A0B285FB7}" srcOrd="4" destOrd="0" presId="urn:microsoft.com/office/officeart/2005/8/layout/lProcess2"/>
    <dgm:cxn modelId="{41D011E6-C199-4954-8E3B-0DF427EB0490}" type="presParOf" srcId="{F820B18C-BFE7-4908-9A66-F8AEACF9F30A}" destId="{F8E0E52F-C1A6-4DB5-9734-48ED1131C5C0}" srcOrd="9" destOrd="0" presId="urn:microsoft.com/office/officeart/2005/8/layout/lProcess2"/>
    <dgm:cxn modelId="{30602EE9-306C-4735-97B7-DB36C11F3054}" type="presParOf" srcId="{F820B18C-BFE7-4908-9A66-F8AEACF9F30A}" destId="{3374D598-A08A-4889-933C-AB41C3F72686}" srcOrd="10" destOrd="0" presId="urn:microsoft.com/office/officeart/2005/8/layout/lProcess2"/>
    <dgm:cxn modelId="{ECE9A41D-AB52-478C-988B-200960A3E261}" type="presParOf" srcId="{3374D598-A08A-4889-933C-AB41C3F72686}" destId="{F62C9F46-EF0B-476C-B2FE-4BFE55CD841B}" srcOrd="0" destOrd="0" presId="urn:microsoft.com/office/officeart/2005/8/layout/lProcess2"/>
    <dgm:cxn modelId="{F75F4544-3273-4C38-9ACB-47473B66C2D6}" type="presParOf" srcId="{3374D598-A08A-4889-933C-AB41C3F72686}" destId="{700BF925-2F11-4ECA-B4A8-2C5AB5134ED1}" srcOrd="1" destOrd="0" presId="urn:microsoft.com/office/officeart/2005/8/layout/lProcess2"/>
    <dgm:cxn modelId="{F6C407C3-DB28-4EE8-A87C-D9E7238F032D}" type="presParOf" srcId="{3374D598-A08A-4889-933C-AB41C3F72686}" destId="{95C03697-5B41-4E96-8323-ED15A58118BE}" srcOrd="2" destOrd="0" presId="urn:microsoft.com/office/officeart/2005/8/layout/lProcess2"/>
    <dgm:cxn modelId="{07982D71-C5CE-4E4C-A646-59FBAAA41411}" type="presParOf" srcId="{95C03697-5B41-4E96-8323-ED15A58118BE}" destId="{400EA66E-5C16-4083-A16C-B6F7089AA4A0}" srcOrd="0" destOrd="0" presId="urn:microsoft.com/office/officeart/2005/8/layout/lProcess2"/>
    <dgm:cxn modelId="{7B9B1D92-2E00-4BDC-83DC-7470EE7675BC}" type="presParOf" srcId="{400EA66E-5C16-4083-A16C-B6F7089AA4A0}" destId="{20CF83F6-E286-4308-AD54-7A24EE6AF32A}" srcOrd="0" destOrd="0" presId="urn:microsoft.com/office/officeart/2005/8/layout/lProcess2"/>
    <dgm:cxn modelId="{D66290F8-A614-484A-ABC0-E065925301A5}" type="presParOf" srcId="{400EA66E-5C16-4083-A16C-B6F7089AA4A0}" destId="{976CDDA5-3EDB-4F37-B622-D9C8532BB818}" srcOrd="1" destOrd="0" presId="urn:microsoft.com/office/officeart/2005/8/layout/lProcess2"/>
    <dgm:cxn modelId="{93384AB1-9E06-483C-BEF2-4D19227A390B}" type="presParOf" srcId="{400EA66E-5C16-4083-A16C-B6F7089AA4A0}" destId="{E4419D5F-09A5-4773-9FA3-D973CFCFAB0E}" srcOrd="2" destOrd="0" presId="urn:microsoft.com/office/officeart/2005/8/layout/lProcess2"/>
    <dgm:cxn modelId="{200BEDA9-FB7A-4C41-8454-114E7DDBB272}" type="presParOf" srcId="{400EA66E-5C16-4083-A16C-B6F7089AA4A0}" destId="{399185EB-17CB-42E5-9B46-B999A67E9346}" srcOrd="3" destOrd="0" presId="urn:microsoft.com/office/officeart/2005/8/layout/lProcess2"/>
    <dgm:cxn modelId="{E5A33171-B8CA-4892-B1AC-073E5A80C582}" type="presParOf" srcId="{400EA66E-5C16-4083-A16C-B6F7089AA4A0}" destId="{AB919EFB-7D9E-4F94-AB1E-5ACC40B5465D}" srcOrd="4" destOrd="0" presId="urn:microsoft.com/office/officeart/2005/8/layout/lProcess2"/>
    <dgm:cxn modelId="{5AD60E4E-451E-4CC7-8978-CB5D621599C8}" type="presParOf" srcId="{F820B18C-BFE7-4908-9A66-F8AEACF9F30A}" destId="{3167A982-16FC-4EFE-BCA9-FCA1C4ABC89B}" srcOrd="11" destOrd="0" presId="urn:microsoft.com/office/officeart/2005/8/layout/lProcess2"/>
    <dgm:cxn modelId="{4C7B61B7-1CD5-4FC6-8512-8B4E15A952BE}" type="presParOf" srcId="{F820B18C-BFE7-4908-9A66-F8AEACF9F30A}" destId="{FFFB53B9-B43F-41C6-9DC4-CC3293CA76F8}" srcOrd="12" destOrd="0" presId="urn:microsoft.com/office/officeart/2005/8/layout/lProcess2"/>
    <dgm:cxn modelId="{9282E301-DED0-4123-99B2-9FE43AEFAEBF}" type="presParOf" srcId="{FFFB53B9-B43F-41C6-9DC4-CC3293CA76F8}" destId="{D7C6EBF7-5BA6-4BC2-A1CF-6B2723BBF111}" srcOrd="0" destOrd="0" presId="urn:microsoft.com/office/officeart/2005/8/layout/lProcess2"/>
    <dgm:cxn modelId="{7768FC89-9F3E-4FA8-89A4-ED7AD522ED73}" type="presParOf" srcId="{FFFB53B9-B43F-41C6-9DC4-CC3293CA76F8}" destId="{60850635-153C-4AFF-9D8A-647E8C420886}" srcOrd="1" destOrd="0" presId="urn:microsoft.com/office/officeart/2005/8/layout/lProcess2"/>
    <dgm:cxn modelId="{32B2E811-EE7D-4188-8695-AB1BE0034666}" type="presParOf" srcId="{FFFB53B9-B43F-41C6-9DC4-CC3293CA76F8}" destId="{F739591A-8F07-4241-8034-EB30687F5336}" srcOrd="2" destOrd="0" presId="urn:microsoft.com/office/officeart/2005/8/layout/lProcess2"/>
    <dgm:cxn modelId="{2564730E-D1EC-4160-B436-9D8267C0DF98}" type="presParOf" srcId="{F739591A-8F07-4241-8034-EB30687F5336}" destId="{B3A70D98-2C01-48CC-8334-CD6C8AFFF69B}" srcOrd="0" destOrd="0" presId="urn:microsoft.com/office/officeart/2005/8/layout/lProcess2"/>
    <dgm:cxn modelId="{6D577052-7EBA-4880-8B24-9783B9F0E4CD}" type="presParOf" srcId="{B3A70D98-2C01-48CC-8334-CD6C8AFFF69B}" destId="{4C3BE8D5-7333-4138-A1D3-F2E0C85EE49B}" srcOrd="0" destOrd="0" presId="urn:microsoft.com/office/officeart/2005/8/layout/lProcess2"/>
    <dgm:cxn modelId="{DE4C5251-AA30-493D-A94D-48A92BEDEC1B}" type="presParOf" srcId="{B3A70D98-2C01-48CC-8334-CD6C8AFFF69B}" destId="{C10366CF-B099-4B9F-8F9F-CBA468B90612}" srcOrd="1" destOrd="0" presId="urn:microsoft.com/office/officeart/2005/8/layout/lProcess2"/>
    <dgm:cxn modelId="{BB80CE3D-9B9D-4B22-BEDA-05078DE3F96B}" type="presParOf" srcId="{B3A70D98-2C01-48CC-8334-CD6C8AFFF69B}" destId="{D1F93EC8-C2B4-4A57-A35D-D03542861FA9}" srcOrd="2" destOrd="0" presId="urn:microsoft.com/office/officeart/2005/8/layout/lProcess2"/>
    <dgm:cxn modelId="{11A1BDDA-9006-49A2-9A6A-9AE352CA7C15}" type="presParOf" srcId="{B3A70D98-2C01-48CC-8334-CD6C8AFFF69B}" destId="{2BDF1BB7-A16C-409D-B4B3-0678A881B65B}" srcOrd="3" destOrd="0" presId="urn:microsoft.com/office/officeart/2005/8/layout/lProcess2"/>
    <dgm:cxn modelId="{C6660451-10E3-4C79-A27F-C6DA1046C5D3}" type="presParOf" srcId="{B3A70D98-2C01-48CC-8334-CD6C8AFFF69B}" destId="{8026FCC7-4AF5-4742-8A86-9668D63B0F99}" srcOrd="4" destOrd="0" presId="urn:microsoft.com/office/officeart/2005/8/layout/lProcess2"/>
    <dgm:cxn modelId="{DB0EAA57-DF99-44A9-8555-14187E67E6F8}" type="presParOf" srcId="{F820B18C-BFE7-4908-9A66-F8AEACF9F30A}" destId="{B42A4036-C16C-4203-9501-01024CE352C8}" srcOrd="13" destOrd="0" presId="urn:microsoft.com/office/officeart/2005/8/layout/lProcess2"/>
    <dgm:cxn modelId="{19860E8D-1991-4F8B-8BCE-3CC988C4640D}" type="presParOf" srcId="{F820B18C-BFE7-4908-9A66-F8AEACF9F30A}" destId="{E5E99BEF-E44E-44A1-BDCB-EAA22D6025EF}" srcOrd="14" destOrd="0" presId="urn:microsoft.com/office/officeart/2005/8/layout/lProcess2"/>
    <dgm:cxn modelId="{70C08645-6981-4452-A16A-9924F2A2884E}" type="presParOf" srcId="{E5E99BEF-E44E-44A1-BDCB-EAA22D6025EF}" destId="{54439D6C-B88F-43D7-92D9-2E43FD32772C}" srcOrd="0" destOrd="0" presId="urn:microsoft.com/office/officeart/2005/8/layout/lProcess2"/>
    <dgm:cxn modelId="{6212C442-4B86-479F-8D03-552F548C50C1}" type="presParOf" srcId="{E5E99BEF-E44E-44A1-BDCB-EAA22D6025EF}" destId="{D6E97197-4A15-4683-ABC2-87607878A176}" srcOrd="1" destOrd="0" presId="urn:microsoft.com/office/officeart/2005/8/layout/lProcess2"/>
    <dgm:cxn modelId="{601EA98A-CE54-4CE2-9005-BCD8193B1B5A}" type="presParOf" srcId="{E5E99BEF-E44E-44A1-BDCB-EAA22D6025EF}" destId="{3D7CD8A3-E5C1-4C94-A3CC-9691D7209E00}" srcOrd="2" destOrd="0" presId="urn:microsoft.com/office/officeart/2005/8/layout/lProcess2"/>
    <dgm:cxn modelId="{22CA43A3-97D9-44D5-B31B-860B240D4108}" type="presParOf" srcId="{3D7CD8A3-E5C1-4C94-A3CC-9691D7209E00}" destId="{E0D9592A-7819-4686-B898-D68362EC421F}" srcOrd="0" destOrd="0" presId="urn:microsoft.com/office/officeart/2005/8/layout/lProcess2"/>
    <dgm:cxn modelId="{9664AEE9-C201-4134-830D-01B31B623BE9}" type="presParOf" srcId="{E0D9592A-7819-4686-B898-D68362EC421F}" destId="{3F6EF436-BDA1-4DAB-A515-A2DD98DD11CC}" srcOrd="0" destOrd="0" presId="urn:microsoft.com/office/officeart/2005/8/layout/lProcess2"/>
    <dgm:cxn modelId="{179CD69C-CEDE-429E-831F-D85084505FA0}" type="presParOf" srcId="{E0D9592A-7819-4686-B898-D68362EC421F}" destId="{D933BC5B-DDA9-4F32-8FA7-5341EB3593B8}" srcOrd="1" destOrd="0" presId="urn:microsoft.com/office/officeart/2005/8/layout/lProcess2"/>
    <dgm:cxn modelId="{AA690497-596E-4744-ABB1-D5388FC5809C}" type="presParOf" srcId="{E0D9592A-7819-4686-B898-D68362EC421F}" destId="{50F208E0-7434-493D-82E1-10ADD08E9BDD}" srcOrd="2" destOrd="0" presId="urn:microsoft.com/office/officeart/2005/8/layout/lProcess2"/>
    <dgm:cxn modelId="{7C8F02C5-4CE4-4032-9F9C-D66AC47BE106}" type="presParOf" srcId="{E0D9592A-7819-4686-B898-D68362EC421F}" destId="{B346521E-C3BE-4D31-BBAF-401957673D7D}" srcOrd="3" destOrd="0" presId="urn:microsoft.com/office/officeart/2005/8/layout/lProcess2"/>
    <dgm:cxn modelId="{AD7A098D-524E-4451-8557-364600367C89}" type="presParOf" srcId="{E0D9592A-7819-4686-B898-D68362EC421F}" destId="{F45D0B47-846A-4799-B1F4-499E23DCEE7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F08D4-2F5C-4446-AB42-F12FF5E5951D}">
      <dsp:nvSpPr>
        <dsp:cNvPr id="0" name=""/>
        <dsp:cNvSpPr/>
      </dsp:nvSpPr>
      <dsp:spPr>
        <a:xfrm>
          <a:off x="124032" y="1358883"/>
          <a:ext cx="1820093" cy="59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400" b="1" kern="1200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124032" y="1358883"/>
        <a:ext cx="1820093" cy="599803"/>
      </dsp:txXfrm>
    </dsp:sp>
    <dsp:sp modelId="{213FB206-23CF-4E71-8CBC-95AECD6C7967}">
      <dsp:nvSpPr>
        <dsp:cNvPr id="0" name=""/>
        <dsp:cNvSpPr/>
      </dsp:nvSpPr>
      <dsp:spPr>
        <a:xfrm>
          <a:off x="121964" y="1176460"/>
          <a:ext cx="144780" cy="1447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69EA2-E8A8-4C05-A8B1-B22FF04C98BF}">
      <dsp:nvSpPr>
        <dsp:cNvPr id="0" name=""/>
        <dsp:cNvSpPr/>
      </dsp:nvSpPr>
      <dsp:spPr>
        <a:xfrm>
          <a:off x="223310" y="973767"/>
          <a:ext cx="144780" cy="144780"/>
        </a:xfrm>
        <a:prstGeom prst="ellipse">
          <a:avLst/>
        </a:prstGeom>
        <a:solidFill>
          <a:schemeClr val="accent3">
            <a:hueOff val="625015"/>
            <a:satOff val="-938"/>
            <a:lumOff val="-15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9E0CA-FA49-4E44-8B9D-FE0CD6FF6D7D}">
      <dsp:nvSpPr>
        <dsp:cNvPr id="0" name=""/>
        <dsp:cNvSpPr/>
      </dsp:nvSpPr>
      <dsp:spPr>
        <a:xfrm>
          <a:off x="466540" y="1014306"/>
          <a:ext cx="227511" cy="227511"/>
        </a:xfrm>
        <a:prstGeom prst="ellipse">
          <a:avLst/>
        </a:prstGeom>
        <a:solidFill>
          <a:schemeClr val="accent3">
            <a:hueOff val="1250029"/>
            <a:satOff val="-1876"/>
            <a:lumOff val="-30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69095-0002-431B-812A-E422E4C968E8}">
      <dsp:nvSpPr>
        <dsp:cNvPr id="0" name=""/>
        <dsp:cNvSpPr/>
      </dsp:nvSpPr>
      <dsp:spPr>
        <a:xfrm>
          <a:off x="669233" y="791344"/>
          <a:ext cx="144780" cy="144780"/>
        </a:xfrm>
        <a:prstGeom prst="ellipse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8AED6-A96F-46DA-8DB9-85CBC4901F5B}">
      <dsp:nvSpPr>
        <dsp:cNvPr id="0" name=""/>
        <dsp:cNvSpPr/>
      </dsp:nvSpPr>
      <dsp:spPr>
        <a:xfrm>
          <a:off x="932733" y="710267"/>
          <a:ext cx="144780" cy="144780"/>
        </a:xfrm>
        <a:prstGeom prst="ellipse">
          <a:avLst/>
        </a:prstGeom>
        <a:solidFill>
          <a:schemeClr val="accent3">
            <a:hueOff val="2500059"/>
            <a:satOff val="-3751"/>
            <a:lumOff val="-61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E6F8C-ED6D-4524-A94A-0F12453F448C}">
      <dsp:nvSpPr>
        <dsp:cNvPr id="0" name=""/>
        <dsp:cNvSpPr/>
      </dsp:nvSpPr>
      <dsp:spPr>
        <a:xfrm>
          <a:off x="1257040" y="852152"/>
          <a:ext cx="144780" cy="144780"/>
        </a:xfrm>
        <a:prstGeom prst="ellipse">
          <a:avLst/>
        </a:prstGeom>
        <a:solidFill>
          <a:schemeClr val="accent3">
            <a:hueOff val="3125073"/>
            <a:satOff val="-4689"/>
            <a:lumOff val="-76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6854F-0ECE-46D1-9D80-A27C889A745A}">
      <dsp:nvSpPr>
        <dsp:cNvPr id="0" name=""/>
        <dsp:cNvSpPr/>
      </dsp:nvSpPr>
      <dsp:spPr>
        <a:xfrm>
          <a:off x="1459732" y="953498"/>
          <a:ext cx="227511" cy="227511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FCB2B-1481-4A6F-A6B1-2CB0F487B730}">
      <dsp:nvSpPr>
        <dsp:cNvPr id="0" name=""/>
        <dsp:cNvSpPr/>
      </dsp:nvSpPr>
      <dsp:spPr>
        <a:xfrm>
          <a:off x="1743502" y="1176460"/>
          <a:ext cx="144780" cy="144780"/>
        </a:xfrm>
        <a:prstGeom prst="ellipse">
          <a:avLst/>
        </a:prstGeom>
        <a:solidFill>
          <a:schemeClr val="accent3">
            <a:hueOff val="4375102"/>
            <a:satOff val="-6564"/>
            <a:lumOff val="-106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34E39-3CF7-466A-8C57-F8DFA9E46960}">
      <dsp:nvSpPr>
        <dsp:cNvPr id="0" name=""/>
        <dsp:cNvSpPr/>
      </dsp:nvSpPr>
      <dsp:spPr>
        <a:xfrm>
          <a:off x="1865117" y="1399421"/>
          <a:ext cx="144780" cy="144780"/>
        </a:xfrm>
        <a:prstGeom prst="ellipse">
          <a:avLst/>
        </a:prstGeom>
        <a:solidFill>
          <a:schemeClr val="accent3">
            <a:hueOff val="5000117"/>
            <a:satOff val="-7502"/>
            <a:lumOff val="-122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C6792-73AB-4B91-B16D-BB7403007831}">
      <dsp:nvSpPr>
        <dsp:cNvPr id="0" name=""/>
        <dsp:cNvSpPr/>
      </dsp:nvSpPr>
      <dsp:spPr>
        <a:xfrm>
          <a:off x="811117" y="973767"/>
          <a:ext cx="372291" cy="372291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DEF91-521C-4037-A2CB-57335171B68D}">
      <dsp:nvSpPr>
        <dsp:cNvPr id="0" name=""/>
        <dsp:cNvSpPr/>
      </dsp:nvSpPr>
      <dsp:spPr>
        <a:xfrm>
          <a:off x="20617" y="1743998"/>
          <a:ext cx="144780" cy="144780"/>
        </a:xfrm>
        <a:prstGeom prst="ellipse">
          <a:avLst/>
        </a:prstGeom>
        <a:solidFill>
          <a:schemeClr val="accent3">
            <a:hueOff val="6250147"/>
            <a:satOff val="-9378"/>
            <a:lumOff val="-152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58DF0-5784-438D-B4D9-60E303083F3B}">
      <dsp:nvSpPr>
        <dsp:cNvPr id="0" name=""/>
        <dsp:cNvSpPr/>
      </dsp:nvSpPr>
      <dsp:spPr>
        <a:xfrm>
          <a:off x="142233" y="1926421"/>
          <a:ext cx="227511" cy="227511"/>
        </a:xfrm>
        <a:prstGeom prst="ellipse">
          <a:avLst/>
        </a:prstGeom>
        <a:solidFill>
          <a:schemeClr val="accent3">
            <a:hueOff val="6875161"/>
            <a:satOff val="-10316"/>
            <a:lumOff val="-16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A9163-1830-419F-9CA8-5BC0C8A9DAB7}">
      <dsp:nvSpPr>
        <dsp:cNvPr id="0" name=""/>
        <dsp:cNvSpPr/>
      </dsp:nvSpPr>
      <dsp:spPr>
        <a:xfrm>
          <a:off x="446271" y="2088575"/>
          <a:ext cx="330926" cy="330926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E8C77-041E-4FFD-8E05-48275A20A199}">
      <dsp:nvSpPr>
        <dsp:cNvPr id="0" name=""/>
        <dsp:cNvSpPr/>
      </dsp:nvSpPr>
      <dsp:spPr>
        <a:xfrm>
          <a:off x="871925" y="2352075"/>
          <a:ext cx="144780" cy="144780"/>
        </a:xfrm>
        <a:prstGeom prst="ellipse">
          <a:avLst/>
        </a:prstGeom>
        <a:solidFill>
          <a:schemeClr val="accent3">
            <a:hueOff val="8125191"/>
            <a:satOff val="-12191"/>
            <a:lumOff val="-198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394D6-7EEE-4409-9E53-2FEF436F750C}">
      <dsp:nvSpPr>
        <dsp:cNvPr id="0" name=""/>
        <dsp:cNvSpPr/>
      </dsp:nvSpPr>
      <dsp:spPr>
        <a:xfrm>
          <a:off x="953002" y="2088575"/>
          <a:ext cx="227511" cy="227511"/>
        </a:xfrm>
        <a:prstGeom prst="ellipse">
          <a:avLst/>
        </a:prstGeom>
        <a:solidFill>
          <a:schemeClr val="accent3">
            <a:hueOff val="8750205"/>
            <a:satOff val="-13129"/>
            <a:lumOff val="-213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2A08C-6454-4FAE-9F11-0722E25089D0}">
      <dsp:nvSpPr>
        <dsp:cNvPr id="0" name=""/>
        <dsp:cNvSpPr/>
      </dsp:nvSpPr>
      <dsp:spPr>
        <a:xfrm>
          <a:off x="1155694" y="2372344"/>
          <a:ext cx="144780" cy="144780"/>
        </a:xfrm>
        <a:prstGeom prst="ellipse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B5EC5-CB20-4170-A7D6-89E9544B71B6}">
      <dsp:nvSpPr>
        <dsp:cNvPr id="0" name=""/>
        <dsp:cNvSpPr/>
      </dsp:nvSpPr>
      <dsp:spPr>
        <a:xfrm>
          <a:off x="1338117" y="2048036"/>
          <a:ext cx="330926" cy="330926"/>
        </a:xfrm>
        <a:prstGeom prst="ellipse">
          <a:avLst/>
        </a:prstGeom>
        <a:solidFill>
          <a:schemeClr val="accent3">
            <a:hueOff val="10000235"/>
            <a:satOff val="-15004"/>
            <a:lumOff val="-244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3DDE1-EE62-4C3E-A09F-6F61A71BD551}">
      <dsp:nvSpPr>
        <dsp:cNvPr id="0" name=""/>
        <dsp:cNvSpPr/>
      </dsp:nvSpPr>
      <dsp:spPr>
        <a:xfrm>
          <a:off x="1784040" y="1966959"/>
          <a:ext cx="227511" cy="227511"/>
        </a:xfrm>
        <a:prstGeom prst="ellipse">
          <a:avLst/>
        </a:prstGeom>
        <a:solidFill>
          <a:schemeClr val="accent3">
            <a:hueOff val="10625249"/>
            <a:satOff val="-15942"/>
            <a:lumOff val="-259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06B08-A3A1-4FF1-8E14-33D8092258C0}">
      <dsp:nvSpPr>
        <dsp:cNvPr id="0" name=""/>
        <dsp:cNvSpPr/>
      </dsp:nvSpPr>
      <dsp:spPr>
        <a:xfrm>
          <a:off x="2011552" y="1013969"/>
          <a:ext cx="668169" cy="1275608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36342-DC10-4C53-A9E5-847E2B2993A6}">
      <dsp:nvSpPr>
        <dsp:cNvPr id="0" name=""/>
        <dsp:cNvSpPr/>
      </dsp:nvSpPr>
      <dsp:spPr>
        <a:xfrm>
          <a:off x="2558236" y="1013969"/>
          <a:ext cx="668169" cy="1275608"/>
        </a:xfrm>
        <a:prstGeom prst="chevron">
          <a:avLst>
            <a:gd name="adj" fmla="val 6231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31933-B58D-4508-8E26-C34C20092DAD}">
      <dsp:nvSpPr>
        <dsp:cNvPr id="0" name=""/>
        <dsp:cNvSpPr/>
      </dsp:nvSpPr>
      <dsp:spPr>
        <a:xfrm>
          <a:off x="3226406" y="710267"/>
          <a:ext cx="4025784" cy="3620024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Veri Girişi</a:t>
          </a:r>
          <a:endParaRPr lang="tr-TR" sz="3600" kern="1200" dirty="0"/>
        </a:p>
      </dsp:txBody>
      <dsp:txXfrm>
        <a:off x="3815968" y="1240407"/>
        <a:ext cx="2846660" cy="25597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F08D4-2F5C-4446-AB42-F12FF5E5951D}">
      <dsp:nvSpPr>
        <dsp:cNvPr id="0" name=""/>
        <dsp:cNvSpPr/>
      </dsp:nvSpPr>
      <dsp:spPr>
        <a:xfrm>
          <a:off x="124032" y="1358883"/>
          <a:ext cx="1820093" cy="59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400" b="1" kern="1200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124032" y="1358883"/>
        <a:ext cx="1820093" cy="599803"/>
      </dsp:txXfrm>
    </dsp:sp>
    <dsp:sp modelId="{213FB206-23CF-4E71-8CBC-95AECD6C7967}">
      <dsp:nvSpPr>
        <dsp:cNvPr id="0" name=""/>
        <dsp:cNvSpPr/>
      </dsp:nvSpPr>
      <dsp:spPr>
        <a:xfrm>
          <a:off x="121964" y="1176460"/>
          <a:ext cx="144780" cy="1447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69EA2-E8A8-4C05-A8B1-B22FF04C98BF}">
      <dsp:nvSpPr>
        <dsp:cNvPr id="0" name=""/>
        <dsp:cNvSpPr/>
      </dsp:nvSpPr>
      <dsp:spPr>
        <a:xfrm>
          <a:off x="223310" y="973767"/>
          <a:ext cx="144780" cy="144780"/>
        </a:xfrm>
        <a:prstGeom prst="ellipse">
          <a:avLst/>
        </a:prstGeom>
        <a:solidFill>
          <a:schemeClr val="accent3">
            <a:hueOff val="625015"/>
            <a:satOff val="-938"/>
            <a:lumOff val="-15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9E0CA-FA49-4E44-8B9D-FE0CD6FF6D7D}">
      <dsp:nvSpPr>
        <dsp:cNvPr id="0" name=""/>
        <dsp:cNvSpPr/>
      </dsp:nvSpPr>
      <dsp:spPr>
        <a:xfrm>
          <a:off x="466540" y="1014306"/>
          <a:ext cx="227511" cy="227511"/>
        </a:xfrm>
        <a:prstGeom prst="ellipse">
          <a:avLst/>
        </a:prstGeom>
        <a:solidFill>
          <a:schemeClr val="accent3">
            <a:hueOff val="1250029"/>
            <a:satOff val="-1876"/>
            <a:lumOff val="-30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69095-0002-431B-812A-E422E4C968E8}">
      <dsp:nvSpPr>
        <dsp:cNvPr id="0" name=""/>
        <dsp:cNvSpPr/>
      </dsp:nvSpPr>
      <dsp:spPr>
        <a:xfrm>
          <a:off x="669233" y="791344"/>
          <a:ext cx="144780" cy="144780"/>
        </a:xfrm>
        <a:prstGeom prst="ellipse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8AED6-A96F-46DA-8DB9-85CBC4901F5B}">
      <dsp:nvSpPr>
        <dsp:cNvPr id="0" name=""/>
        <dsp:cNvSpPr/>
      </dsp:nvSpPr>
      <dsp:spPr>
        <a:xfrm>
          <a:off x="932733" y="710267"/>
          <a:ext cx="144780" cy="144780"/>
        </a:xfrm>
        <a:prstGeom prst="ellipse">
          <a:avLst/>
        </a:prstGeom>
        <a:solidFill>
          <a:schemeClr val="accent3">
            <a:hueOff val="2500059"/>
            <a:satOff val="-3751"/>
            <a:lumOff val="-61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E6F8C-ED6D-4524-A94A-0F12453F448C}">
      <dsp:nvSpPr>
        <dsp:cNvPr id="0" name=""/>
        <dsp:cNvSpPr/>
      </dsp:nvSpPr>
      <dsp:spPr>
        <a:xfrm>
          <a:off x="1257040" y="852152"/>
          <a:ext cx="144780" cy="144780"/>
        </a:xfrm>
        <a:prstGeom prst="ellipse">
          <a:avLst/>
        </a:prstGeom>
        <a:solidFill>
          <a:schemeClr val="accent3">
            <a:hueOff val="3125073"/>
            <a:satOff val="-4689"/>
            <a:lumOff val="-76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6854F-0ECE-46D1-9D80-A27C889A745A}">
      <dsp:nvSpPr>
        <dsp:cNvPr id="0" name=""/>
        <dsp:cNvSpPr/>
      </dsp:nvSpPr>
      <dsp:spPr>
        <a:xfrm>
          <a:off x="1459732" y="953498"/>
          <a:ext cx="227511" cy="227511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FCB2B-1481-4A6F-A6B1-2CB0F487B730}">
      <dsp:nvSpPr>
        <dsp:cNvPr id="0" name=""/>
        <dsp:cNvSpPr/>
      </dsp:nvSpPr>
      <dsp:spPr>
        <a:xfrm>
          <a:off x="1743502" y="1176460"/>
          <a:ext cx="144780" cy="144780"/>
        </a:xfrm>
        <a:prstGeom prst="ellipse">
          <a:avLst/>
        </a:prstGeom>
        <a:solidFill>
          <a:schemeClr val="accent3">
            <a:hueOff val="4375102"/>
            <a:satOff val="-6564"/>
            <a:lumOff val="-106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34E39-3CF7-466A-8C57-F8DFA9E46960}">
      <dsp:nvSpPr>
        <dsp:cNvPr id="0" name=""/>
        <dsp:cNvSpPr/>
      </dsp:nvSpPr>
      <dsp:spPr>
        <a:xfrm>
          <a:off x="1865117" y="1399421"/>
          <a:ext cx="144780" cy="144780"/>
        </a:xfrm>
        <a:prstGeom prst="ellipse">
          <a:avLst/>
        </a:prstGeom>
        <a:solidFill>
          <a:schemeClr val="accent3">
            <a:hueOff val="5000117"/>
            <a:satOff val="-7502"/>
            <a:lumOff val="-122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C6792-73AB-4B91-B16D-BB7403007831}">
      <dsp:nvSpPr>
        <dsp:cNvPr id="0" name=""/>
        <dsp:cNvSpPr/>
      </dsp:nvSpPr>
      <dsp:spPr>
        <a:xfrm>
          <a:off x="811117" y="973767"/>
          <a:ext cx="372291" cy="372291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DEF91-521C-4037-A2CB-57335171B68D}">
      <dsp:nvSpPr>
        <dsp:cNvPr id="0" name=""/>
        <dsp:cNvSpPr/>
      </dsp:nvSpPr>
      <dsp:spPr>
        <a:xfrm>
          <a:off x="20617" y="1743998"/>
          <a:ext cx="144780" cy="144780"/>
        </a:xfrm>
        <a:prstGeom prst="ellipse">
          <a:avLst/>
        </a:prstGeom>
        <a:solidFill>
          <a:schemeClr val="accent3">
            <a:hueOff val="6250147"/>
            <a:satOff val="-9378"/>
            <a:lumOff val="-152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58DF0-5784-438D-B4D9-60E303083F3B}">
      <dsp:nvSpPr>
        <dsp:cNvPr id="0" name=""/>
        <dsp:cNvSpPr/>
      </dsp:nvSpPr>
      <dsp:spPr>
        <a:xfrm>
          <a:off x="142233" y="1926421"/>
          <a:ext cx="227511" cy="227511"/>
        </a:xfrm>
        <a:prstGeom prst="ellipse">
          <a:avLst/>
        </a:prstGeom>
        <a:solidFill>
          <a:schemeClr val="accent3">
            <a:hueOff val="6875161"/>
            <a:satOff val="-10316"/>
            <a:lumOff val="-16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A9163-1830-419F-9CA8-5BC0C8A9DAB7}">
      <dsp:nvSpPr>
        <dsp:cNvPr id="0" name=""/>
        <dsp:cNvSpPr/>
      </dsp:nvSpPr>
      <dsp:spPr>
        <a:xfrm>
          <a:off x="446271" y="2088575"/>
          <a:ext cx="330926" cy="330926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E8C77-041E-4FFD-8E05-48275A20A199}">
      <dsp:nvSpPr>
        <dsp:cNvPr id="0" name=""/>
        <dsp:cNvSpPr/>
      </dsp:nvSpPr>
      <dsp:spPr>
        <a:xfrm>
          <a:off x="871925" y="2352075"/>
          <a:ext cx="144780" cy="144780"/>
        </a:xfrm>
        <a:prstGeom prst="ellipse">
          <a:avLst/>
        </a:prstGeom>
        <a:solidFill>
          <a:schemeClr val="accent3">
            <a:hueOff val="8125191"/>
            <a:satOff val="-12191"/>
            <a:lumOff val="-198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394D6-7EEE-4409-9E53-2FEF436F750C}">
      <dsp:nvSpPr>
        <dsp:cNvPr id="0" name=""/>
        <dsp:cNvSpPr/>
      </dsp:nvSpPr>
      <dsp:spPr>
        <a:xfrm>
          <a:off x="953002" y="2088575"/>
          <a:ext cx="227511" cy="227511"/>
        </a:xfrm>
        <a:prstGeom prst="ellipse">
          <a:avLst/>
        </a:prstGeom>
        <a:solidFill>
          <a:schemeClr val="accent3">
            <a:hueOff val="8750205"/>
            <a:satOff val="-13129"/>
            <a:lumOff val="-213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2A08C-6454-4FAE-9F11-0722E25089D0}">
      <dsp:nvSpPr>
        <dsp:cNvPr id="0" name=""/>
        <dsp:cNvSpPr/>
      </dsp:nvSpPr>
      <dsp:spPr>
        <a:xfrm>
          <a:off x="1155694" y="2372344"/>
          <a:ext cx="144780" cy="144780"/>
        </a:xfrm>
        <a:prstGeom prst="ellipse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B5EC5-CB20-4170-A7D6-89E9544B71B6}">
      <dsp:nvSpPr>
        <dsp:cNvPr id="0" name=""/>
        <dsp:cNvSpPr/>
      </dsp:nvSpPr>
      <dsp:spPr>
        <a:xfrm>
          <a:off x="1338117" y="2048036"/>
          <a:ext cx="330926" cy="330926"/>
        </a:xfrm>
        <a:prstGeom prst="ellipse">
          <a:avLst/>
        </a:prstGeom>
        <a:solidFill>
          <a:schemeClr val="accent3">
            <a:hueOff val="10000235"/>
            <a:satOff val="-15004"/>
            <a:lumOff val="-244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3DDE1-EE62-4C3E-A09F-6F61A71BD551}">
      <dsp:nvSpPr>
        <dsp:cNvPr id="0" name=""/>
        <dsp:cNvSpPr/>
      </dsp:nvSpPr>
      <dsp:spPr>
        <a:xfrm>
          <a:off x="1784040" y="1966959"/>
          <a:ext cx="227511" cy="227511"/>
        </a:xfrm>
        <a:prstGeom prst="ellipse">
          <a:avLst/>
        </a:prstGeom>
        <a:solidFill>
          <a:schemeClr val="accent3">
            <a:hueOff val="10625249"/>
            <a:satOff val="-15942"/>
            <a:lumOff val="-259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06B08-A3A1-4FF1-8E14-33D8092258C0}">
      <dsp:nvSpPr>
        <dsp:cNvPr id="0" name=""/>
        <dsp:cNvSpPr/>
      </dsp:nvSpPr>
      <dsp:spPr>
        <a:xfrm>
          <a:off x="2011552" y="1013969"/>
          <a:ext cx="668169" cy="1275608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36342-DC10-4C53-A9E5-847E2B2993A6}">
      <dsp:nvSpPr>
        <dsp:cNvPr id="0" name=""/>
        <dsp:cNvSpPr/>
      </dsp:nvSpPr>
      <dsp:spPr>
        <a:xfrm>
          <a:off x="2558236" y="1013969"/>
          <a:ext cx="668169" cy="1275608"/>
        </a:xfrm>
        <a:prstGeom prst="chevron">
          <a:avLst>
            <a:gd name="adj" fmla="val 6231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31933-B58D-4508-8E26-C34C20092DAD}">
      <dsp:nvSpPr>
        <dsp:cNvPr id="0" name=""/>
        <dsp:cNvSpPr/>
      </dsp:nvSpPr>
      <dsp:spPr>
        <a:xfrm>
          <a:off x="3226406" y="710267"/>
          <a:ext cx="4025784" cy="3620024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Belediyelerin veri girişi</a:t>
          </a:r>
          <a:endParaRPr lang="tr-TR" sz="3600" kern="1200" dirty="0"/>
        </a:p>
      </dsp:txBody>
      <dsp:txXfrm>
        <a:off x="3815968" y="1240407"/>
        <a:ext cx="2846660" cy="2559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C5B14-CDDD-4BD9-9888-52D7418B6F3E}">
      <dsp:nvSpPr>
        <dsp:cNvPr id="0" name=""/>
        <dsp:cNvSpPr/>
      </dsp:nvSpPr>
      <dsp:spPr>
        <a:xfrm>
          <a:off x="1905" y="1584721"/>
          <a:ext cx="2601912" cy="1300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Belediyeler</a:t>
          </a:r>
          <a:endParaRPr lang="tr-TR" sz="3600" kern="1200" dirty="0"/>
        </a:p>
      </dsp:txBody>
      <dsp:txXfrm>
        <a:off x="40009" y="1622825"/>
        <a:ext cx="2525704" cy="1224748"/>
      </dsp:txXfrm>
    </dsp:sp>
    <dsp:sp modelId="{2E6B0B10-8141-41C6-B70B-9F45DAE8ED44}">
      <dsp:nvSpPr>
        <dsp:cNvPr id="0" name=""/>
        <dsp:cNvSpPr/>
      </dsp:nvSpPr>
      <dsp:spPr>
        <a:xfrm rot="19457599">
          <a:off x="2483346" y="1834983"/>
          <a:ext cx="1281706" cy="52382"/>
        </a:xfrm>
        <a:custGeom>
          <a:avLst/>
          <a:gdLst/>
          <a:ahLst/>
          <a:cxnLst/>
          <a:rect l="0" t="0" r="0" b="0"/>
          <a:pathLst>
            <a:path>
              <a:moveTo>
                <a:pt x="0" y="26191"/>
              </a:moveTo>
              <a:lnTo>
                <a:pt x="1281706" y="261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092157" y="1829132"/>
        <a:ext cx="64085" cy="64085"/>
      </dsp:txXfrm>
    </dsp:sp>
    <dsp:sp modelId="{810CEDF3-19C5-4B14-B163-8E0CA8805AD5}">
      <dsp:nvSpPr>
        <dsp:cNvPr id="0" name=""/>
        <dsp:cNvSpPr/>
      </dsp:nvSpPr>
      <dsp:spPr>
        <a:xfrm>
          <a:off x="3644582" y="836672"/>
          <a:ext cx="2601912" cy="1300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Kendi hizmet binası</a:t>
          </a:r>
          <a:endParaRPr lang="tr-TR" sz="3600" kern="1200" dirty="0"/>
        </a:p>
      </dsp:txBody>
      <dsp:txXfrm>
        <a:off x="3682686" y="874776"/>
        <a:ext cx="2525704" cy="1224748"/>
      </dsp:txXfrm>
    </dsp:sp>
    <dsp:sp modelId="{E11B5A56-B601-4A1B-89C0-01F5110502BD}">
      <dsp:nvSpPr>
        <dsp:cNvPr id="0" name=""/>
        <dsp:cNvSpPr/>
      </dsp:nvSpPr>
      <dsp:spPr>
        <a:xfrm rot="2142401">
          <a:off x="2483346" y="2583033"/>
          <a:ext cx="1281706" cy="52382"/>
        </a:xfrm>
        <a:custGeom>
          <a:avLst/>
          <a:gdLst/>
          <a:ahLst/>
          <a:cxnLst/>
          <a:rect l="0" t="0" r="0" b="0"/>
          <a:pathLst>
            <a:path>
              <a:moveTo>
                <a:pt x="0" y="26191"/>
              </a:moveTo>
              <a:lnTo>
                <a:pt x="1281706" y="261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092157" y="2577182"/>
        <a:ext cx="64085" cy="64085"/>
      </dsp:txXfrm>
    </dsp:sp>
    <dsp:sp modelId="{5EEC7CA1-3CD6-4DCC-8CA5-809B4CCFB260}">
      <dsp:nvSpPr>
        <dsp:cNvPr id="0" name=""/>
        <dsp:cNvSpPr/>
      </dsp:nvSpPr>
      <dsp:spPr>
        <a:xfrm>
          <a:off x="3644582" y="2332771"/>
          <a:ext cx="2601912" cy="1300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İl genel bilgileri</a:t>
          </a:r>
          <a:endParaRPr lang="tr-TR" sz="3600" kern="1200" dirty="0"/>
        </a:p>
      </dsp:txBody>
      <dsp:txXfrm>
        <a:off x="3682686" y="2370875"/>
        <a:ext cx="2525704" cy="12247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228FC-898C-471A-B32E-E57E94EF5FCA}">
      <dsp:nvSpPr>
        <dsp:cNvPr id="0" name=""/>
        <dsp:cNvSpPr/>
      </dsp:nvSpPr>
      <dsp:spPr>
        <a:xfrm>
          <a:off x="4493" y="537129"/>
          <a:ext cx="1550509" cy="1068301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212E6-73EA-419B-81E8-6FEFBFBE3EB6}">
      <dsp:nvSpPr>
        <dsp:cNvPr id="0" name=""/>
        <dsp:cNvSpPr/>
      </dsp:nvSpPr>
      <dsp:spPr>
        <a:xfrm>
          <a:off x="4493" y="1605431"/>
          <a:ext cx="1550509" cy="575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Belediye geneli konteyner</a:t>
          </a:r>
          <a:endParaRPr lang="en-US" sz="1600" kern="1200" dirty="0"/>
        </a:p>
      </dsp:txBody>
      <dsp:txXfrm>
        <a:off x="4493" y="1605431"/>
        <a:ext cx="1550509" cy="575239"/>
      </dsp:txXfrm>
    </dsp:sp>
    <dsp:sp modelId="{12005CA4-F9E8-43D4-BB1A-0A6C696F5E0F}">
      <dsp:nvSpPr>
        <dsp:cNvPr id="0" name=""/>
        <dsp:cNvSpPr/>
      </dsp:nvSpPr>
      <dsp:spPr>
        <a:xfrm>
          <a:off x="1710119" y="537129"/>
          <a:ext cx="1550509" cy="1068301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02E9E-C5C3-4E57-A1B9-507E4E38A655}">
      <dsp:nvSpPr>
        <dsp:cNvPr id="0" name=""/>
        <dsp:cNvSpPr/>
      </dsp:nvSpPr>
      <dsp:spPr>
        <a:xfrm>
          <a:off x="1710119" y="1605431"/>
          <a:ext cx="1550509" cy="575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1. Sınıf getirme merkezi</a:t>
          </a:r>
          <a:endParaRPr lang="en-US" sz="1600" kern="1200" dirty="0"/>
        </a:p>
      </dsp:txBody>
      <dsp:txXfrm>
        <a:off x="1710119" y="1605431"/>
        <a:ext cx="1550509" cy="575239"/>
      </dsp:txXfrm>
    </dsp:sp>
    <dsp:sp modelId="{324D18AC-B5EF-4E7A-BE63-9666FB33BAE4}">
      <dsp:nvSpPr>
        <dsp:cNvPr id="0" name=""/>
        <dsp:cNvSpPr/>
      </dsp:nvSpPr>
      <dsp:spPr>
        <a:xfrm>
          <a:off x="3415745" y="537129"/>
          <a:ext cx="1550509" cy="1068301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55BA8-65EC-4F14-A419-EE1C11290C76}">
      <dsp:nvSpPr>
        <dsp:cNvPr id="0" name=""/>
        <dsp:cNvSpPr/>
      </dsp:nvSpPr>
      <dsp:spPr>
        <a:xfrm>
          <a:off x="3415745" y="1605431"/>
          <a:ext cx="1550509" cy="575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2. Sınıf getirme merkezi</a:t>
          </a:r>
          <a:endParaRPr lang="en-US" sz="1600" kern="1200" dirty="0"/>
        </a:p>
      </dsp:txBody>
      <dsp:txXfrm>
        <a:off x="3415745" y="1605431"/>
        <a:ext cx="1550509" cy="575239"/>
      </dsp:txXfrm>
    </dsp:sp>
    <dsp:sp modelId="{42DC4494-AA50-4E5C-BC6B-1E712FDCAD69}">
      <dsp:nvSpPr>
        <dsp:cNvPr id="0" name=""/>
        <dsp:cNvSpPr/>
      </dsp:nvSpPr>
      <dsp:spPr>
        <a:xfrm>
          <a:off x="5121370" y="537129"/>
          <a:ext cx="1550509" cy="1068301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64852-E323-45C6-84F8-F5354D77CFFD}">
      <dsp:nvSpPr>
        <dsp:cNvPr id="0" name=""/>
        <dsp:cNvSpPr/>
      </dsp:nvSpPr>
      <dsp:spPr>
        <a:xfrm>
          <a:off x="5121370" y="1605431"/>
          <a:ext cx="1550509" cy="575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3. Sınıf getirme merkezi</a:t>
          </a:r>
          <a:endParaRPr lang="en-US" sz="1600" kern="1200" dirty="0"/>
        </a:p>
      </dsp:txBody>
      <dsp:txXfrm>
        <a:off x="5121370" y="1605431"/>
        <a:ext cx="1550509" cy="575239"/>
      </dsp:txXfrm>
    </dsp:sp>
    <dsp:sp modelId="{2656F0B6-B7A8-48FA-BB36-8BF21CEA9A1A}">
      <dsp:nvSpPr>
        <dsp:cNvPr id="0" name=""/>
        <dsp:cNvSpPr/>
      </dsp:nvSpPr>
      <dsp:spPr>
        <a:xfrm>
          <a:off x="6826996" y="537129"/>
          <a:ext cx="1550509" cy="1068301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8BE7B-5177-4CF5-86CF-4F63484F5F02}">
      <dsp:nvSpPr>
        <dsp:cNvPr id="0" name=""/>
        <dsp:cNvSpPr/>
      </dsp:nvSpPr>
      <dsp:spPr>
        <a:xfrm>
          <a:off x="6826996" y="1605431"/>
          <a:ext cx="1550509" cy="575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Mobil getirme merkezi</a:t>
          </a:r>
          <a:endParaRPr lang="en-US" sz="1600" kern="1200" dirty="0"/>
        </a:p>
      </dsp:txBody>
      <dsp:txXfrm>
        <a:off x="6826996" y="1605431"/>
        <a:ext cx="1550509" cy="5752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68CA1-2994-4277-94D4-34F0A88EFEAF}">
      <dsp:nvSpPr>
        <dsp:cNvPr id="0" name=""/>
        <dsp:cNvSpPr/>
      </dsp:nvSpPr>
      <dsp:spPr>
        <a:xfrm rot="5400000">
          <a:off x="4188044" y="-1855548"/>
          <a:ext cx="981283" cy="493776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X. 41.40338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Y. 41.40338</a:t>
          </a:r>
          <a:endParaRPr lang="en-US" sz="2600" kern="1200" dirty="0"/>
        </a:p>
      </dsp:txBody>
      <dsp:txXfrm rot="-5400000">
        <a:off x="2209805" y="170593"/>
        <a:ext cx="4889860" cy="885479"/>
      </dsp:txXfrm>
    </dsp:sp>
    <dsp:sp modelId="{C1F61934-AB5D-4781-9CA5-2C7F6B1329EA}">
      <dsp:nvSpPr>
        <dsp:cNvPr id="0" name=""/>
        <dsp:cNvSpPr/>
      </dsp:nvSpPr>
      <dsp:spPr>
        <a:xfrm>
          <a:off x="0" y="6"/>
          <a:ext cx="2118371" cy="12266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Koordinat Bilgileri</a:t>
          </a:r>
          <a:endParaRPr lang="en-US" sz="2200" kern="1200" dirty="0"/>
        </a:p>
      </dsp:txBody>
      <dsp:txXfrm>
        <a:off x="59878" y="59884"/>
        <a:ext cx="1998615" cy="1106848"/>
      </dsp:txXfrm>
    </dsp:sp>
    <dsp:sp modelId="{42FCF1D2-962B-47C5-9890-E38742D1F441}">
      <dsp:nvSpPr>
        <dsp:cNvPr id="0" name=""/>
        <dsp:cNvSpPr/>
      </dsp:nvSpPr>
      <dsp:spPr>
        <a:xfrm rot="5400000">
          <a:off x="4188044" y="-567614"/>
          <a:ext cx="981283" cy="4937762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34.15.201.G1.7</a:t>
          </a:r>
          <a:endParaRPr lang="en-US" sz="2600" kern="1200" dirty="0"/>
        </a:p>
      </dsp:txBody>
      <dsp:txXfrm rot="-5400000">
        <a:off x="2209805" y="1458527"/>
        <a:ext cx="4889860" cy="885479"/>
      </dsp:txXfrm>
    </dsp:sp>
    <dsp:sp modelId="{1DCF2EF8-E2AD-433C-ADC2-972F2123AD54}">
      <dsp:nvSpPr>
        <dsp:cNvPr id="0" name=""/>
        <dsp:cNvSpPr/>
      </dsp:nvSpPr>
      <dsp:spPr>
        <a:xfrm>
          <a:off x="0" y="1287940"/>
          <a:ext cx="2118371" cy="1226604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Kimliklendirme</a:t>
          </a:r>
          <a:endParaRPr lang="en-US" sz="2200" kern="1200" dirty="0"/>
        </a:p>
      </dsp:txBody>
      <dsp:txXfrm>
        <a:off x="59878" y="1347818"/>
        <a:ext cx="1998615" cy="11068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A55A5-E4F7-4383-8BC2-DFE77718E63C}">
      <dsp:nvSpPr>
        <dsp:cNvPr id="0" name=""/>
        <dsp:cNvSpPr/>
      </dsp:nvSpPr>
      <dsp:spPr>
        <a:xfrm>
          <a:off x="709063" y="2129015"/>
          <a:ext cx="1850119" cy="925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Kimliklendirme</a:t>
          </a:r>
          <a:endParaRPr lang="tr-TR" sz="2200" kern="1200" dirty="0"/>
        </a:p>
      </dsp:txBody>
      <dsp:txXfrm>
        <a:off x="736157" y="2156109"/>
        <a:ext cx="1795931" cy="870871"/>
      </dsp:txXfrm>
    </dsp:sp>
    <dsp:sp modelId="{8DC8E3C4-9ADF-47F2-8C5B-64A59EDD35DC}">
      <dsp:nvSpPr>
        <dsp:cNvPr id="0" name=""/>
        <dsp:cNvSpPr/>
      </dsp:nvSpPr>
      <dsp:spPr>
        <a:xfrm rot="17350740">
          <a:off x="1802873" y="1513158"/>
          <a:ext cx="2252667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2252667" y="1456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800" kern="1200"/>
        </a:p>
      </dsp:txBody>
      <dsp:txXfrm>
        <a:off x="2872890" y="1471409"/>
        <a:ext cx="112633" cy="112633"/>
      </dsp:txXfrm>
    </dsp:sp>
    <dsp:sp modelId="{76967F16-75FA-49B7-8F1B-DDD58D4C4A22}">
      <dsp:nvSpPr>
        <dsp:cNvPr id="0" name=""/>
        <dsp:cNvSpPr/>
      </dsp:nvSpPr>
      <dsp:spPr>
        <a:xfrm>
          <a:off x="3299231" y="1377"/>
          <a:ext cx="1850119" cy="9250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İl bilgisi</a:t>
          </a:r>
          <a:endParaRPr lang="tr-TR" sz="2200" kern="1200" dirty="0"/>
        </a:p>
      </dsp:txBody>
      <dsp:txXfrm>
        <a:off x="3326325" y="28471"/>
        <a:ext cx="1795931" cy="870871"/>
      </dsp:txXfrm>
    </dsp:sp>
    <dsp:sp modelId="{1B119DDF-1166-4F66-BF98-29022DC8AE0C}">
      <dsp:nvSpPr>
        <dsp:cNvPr id="0" name=""/>
        <dsp:cNvSpPr/>
      </dsp:nvSpPr>
      <dsp:spPr>
        <a:xfrm rot="18289469">
          <a:off x="2281252" y="2045068"/>
          <a:ext cx="1295909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1295909" y="1456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96809" y="2027238"/>
        <a:ext cx="64795" cy="64795"/>
      </dsp:txXfrm>
    </dsp:sp>
    <dsp:sp modelId="{FDE5B566-82FA-44E9-AECE-BBEAA5E9E341}">
      <dsp:nvSpPr>
        <dsp:cNvPr id="0" name=""/>
        <dsp:cNvSpPr/>
      </dsp:nvSpPr>
      <dsp:spPr>
        <a:xfrm>
          <a:off x="3299231" y="1065196"/>
          <a:ext cx="1850119" cy="9250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İlçe Bilgisi</a:t>
          </a:r>
          <a:endParaRPr lang="tr-TR" sz="2200" kern="1200" dirty="0"/>
        </a:p>
      </dsp:txBody>
      <dsp:txXfrm>
        <a:off x="3326325" y="1092290"/>
        <a:ext cx="1795931" cy="870871"/>
      </dsp:txXfrm>
    </dsp:sp>
    <dsp:sp modelId="{FF9091CE-C11D-4BFC-A3D8-EC914439CDEB}">
      <dsp:nvSpPr>
        <dsp:cNvPr id="0" name=""/>
        <dsp:cNvSpPr/>
      </dsp:nvSpPr>
      <dsp:spPr>
        <a:xfrm>
          <a:off x="2559183" y="2576977"/>
          <a:ext cx="740047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740047" y="1456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10706" y="2573044"/>
        <a:ext cx="37002" cy="37002"/>
      </dsp:txXfrm>
    </dsp:sp>
    <dsp:sp modelId="{C235B733-B388-4CF9-97BF-A55649BCE73E}">
      <dsp:nvSpPr>
        <dsp:cNvPr id="0" name=""/>
        <dsp:cNvSpPr/>
      </dsp:nvSpPr>
      <dsp:spPr>
        <a:xfrm>
          <a:off x="3299231" y="2129015"/>
          <a:ext cx="1850119" cy="9250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Mahalle Bilgisi</a:t>
          </a:r>
          <a:endParaRPr lang="tr-TR" sz="2200" kern="1200" dirty="0"/>
        </a:p>
      </dsp:txBody>
      <dsp:txXfrm>
        <a:off x="3326325" y="2156109"/>
        <a:ext cx="1795931" cy="870871"/>
      </dsp:txXfrm>
    </dsp:sp>
    <dsp:sp modelId="{DF09A1A5-28DE-400D-B7FA-AD701063B8B3}">
      <dsp:nvSpPr>
        <dsp:cNvPr id="0" name=""/>
        <dsp:cNvSpPr/>
      </dsp:nvSpPr>
      <dsp:spPr>
        <a:xfrm rot="3310531">
          <a:off x="2281252" y="3108886"/>
          <a:ext cx="1295909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1295909" y="1456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96809" y="3091056"/>
        <a:ext cx="64795" cy="64795"/>
      </dsp:txXfrm>
    </dsp:sp>
    <dsp:sp modelId="{EF847D2D-D083-4754-AD6B-73AB0ED611FC}">
      <dsp:nvSpPr>
        <dsp:cNvPr id="0" name=""/>
        <dsp:cNvSpPr/>
      </dsp:nvSpPr>
      <dsp:spPr>
        <a:xfrm>
          <a:off x="3299231" y="3192834"/>
          <a:ext cx="1850119" cy="9250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smtClean="0"/>
            <a:t>Tür </a:t>
          </a:r>
          <a:r>
            <a:rPr lang="tr-TR" sz="2200" kern="1200" dirty="0" smtClean="0"/>
            <a:t>Bilgisi</a:t>
          </a:r>
          <a:endParaRPr lang="en-US" sz="2200" kern="1200"/>
        </a:p>
      </dsp:txBody>
      <dsp:txXfrm>
        <a:off x="3326325" y="3219928"/>
        <a:ext cx="1795931" cy="870871"/>
      </dsp:txXfrm>
    </dsp:sp>
    <dsp:sp modelId="{23F126F9-2C88-46F4-AFF8-93F5FE076EF2}">
      <dsp:nvSpPr>
        <dsp:cNvPr id="0" name=""/>
        <dsp:cNvSpPr/>
      </dsp:nvSpPr>
      <dsp:spPr>
        <a:xfrm rot="18016613">
          <a:off x="4680879" y="2824833"/>
          <a:ext cx="1889680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1889680" y="145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kern="1200"/>
        </a:p>
      </dsp:txBody>
      <dsp:txXfrm>
        <a:off x="5578477" y="2792159"/>
        <a:ext cx="94484" cy="94484"/>
      </dsp:txXfrm>
    </dsp:sp>
    <dsp:sp modelId="{B3763D7E-030C-4228-9DB1-5E2A6343194C}">
      <dsp:nvSpPr>
        <dsp:cNvPr id="0" name=""/>
        <dsp:cNvSpPr/>
      </dsp:nvSpPr>
      <dsp:spPr>
        <a:xfrm>
          <a:off x="6102088" y="1560908"/>
          <a:ext cx="2926537" cy="9250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K-Konteyner</a:t>
          </a:r>
          <a:endParaRPr lang="tr-TR" sz="1800" kern="1200" dirty="0"/>
        </a:p>
      </dsp:txBody>
      <dsp:txXfrm>
        <a:off x="6129182" y="1588002"/>
        <a:ext cx="2872349" cy="870871"/>
      </dsp:txXfrm>
    </dsp:sp>
    <dsp:sp modelId="{FB5B1083-5537-4EF3-8F41-D0EB745CCEE9}">
      <dsp:nvSpPr>
        <dsp:cNvPr id="0" name=""/>
        <dsp:cNvSpPr/>
      </dsp:nvSpPr>
      <dsp:spPr>
        <a:xfrm rot="19751570">
          <a:off x="5071090" y="3356742"/>
          <a:ext cx="1109258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1109258" y="145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5597988" y="3343579"/>
        <a:ext cx="55462" cy="55462"/>
      </dsp:txXfrm>
    </dsp:sp>
    <dsp:sp modelId="{3D33EDCB-6841-4A2C-A4FF-51FA9D4B539B}">
      <dsp:nvSpPr>
        <dsp:cNvPr id="0" name=""/>
        <dsp:cNvSpPr/>
      </dsp:nvSpPr>
      <dsp:spPr>
        <a:xfrm>
          <a:off x="6102088" y="2624727"/>
          <a:ext cx="2926537" cy="9250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G1-Birinci Sınıf Getirme Merkezi</a:t>
          </a:r>
          <a:endParaRPr lang="tr-TR" sz="1800" kern="1200" dirty="0"/>
        </a:p>
      </dsp:txBody>
      <dsp:txXfrm>
        <a:off x="6129182" y="2651821"/>
        <a:ext cx="2872349" cy="870871"/>
      </dsp:txXfrm>
    </dsp:sp>
    <dsp:sp modelId="{16ADD8F4-69FC-42A2-9996-85CE20045E10}">
      <dsp:nvSpPr>
        <dsp:cNvPr id="0" name=""/>
        <dsp:cNvSpPr/>
      </dsp:nvSpPr>
      <dsp:spPr>
        <a:xfrm rot="1649285">
          <a:off x="5088728" y="3888652"/>
          <a:ext cx="1073982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1073982" y="145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5598869" y="3876370"/>
        <a:ext cx="53699" cy="53699"/>
      </dsp:txXfrm>
    </dsp:sp>
    <dsp:sp modelId="{AB841413-5E43-4080-9ED5-5C11EEA442E4}">
      <dsp:nvSpPr>
        <dsp:cNvPr id="0" name=""/>
        <dsp:cNvSpPr/>
      </dsp:nvSpPr>
      <dsp:spPr>
        <a:xfrm>
          <a:off x="6102088" y="3688545"/>
          <a:ext cx="2926537" cy="9250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G2-İkinci Sınıf Getirme Merkezi</a:t>
          </a:r>
          <a:endParaRPr lang="tr-TR" sz="1800" kern="1200" dirty="0"/>
        </a:p>
      </dsp:txBody>
      <dsp:txXfrm>
        <a:off x="6129182" y="3715639"/>
        <a:ext cx="2872349" cy="870871"/>
      </dsp:txXfrm>
    </dsp:sp>
    <dsp:sp modelId="{12277A52-B2B4-4FE8-96BC-4240B1129718}">
      <dsp:nvSpPr>
        <dsp:cNvPr id="0" name=""/>
        <dsp:cNvSpPr/>
      </dsp:nvSpPr>
      <dsp:spPr>
        <a:xfrm rot="3514722">
          <a:off x="4711957" y="4420561"/>
          <a:ext cx="1827524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1827524" y="145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kern="1200"/>
        </a:p>
      </dsp:txBody>
      <dsp:txXfrm>
        <a:off x="5580031" y="4389441"/>
        <a:ext cx="91376" cy="91376"/>
      </dsp:txXfrm>
    </dsp:sp>
    <dsp:sp modelId="{48675075-9C56-46BE-AA39-2F7D2F0B4569}">
      <dsp:nvSpPr>
        <dsp:cNvPr id="0" name=""/>
        <dsp:cNvSpPr/>
      </dsp:nvSpPr>
      <dsp:spPr>
        <a:xfrm>
          <a:off x="6102088" y="4752364"/>
          <a:ext cx="2926537" cy="9250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G3-Üçüncü Sınıf Getirme Merkezi</a:t>
          </a:r>
          <a:endParaRPr lang="tr-TR" sz="1800" kern="1200" dirty="0"/>
        </a:p>
      </dsp:txBody>
      <dsp:txXfrm>
        <a:off x="6129182" y="4779458"/>
        <a:ext cx="2872349" cy="870871"/>
      </dsp:txXfrm>
    </dsp:sp>
    <dsp:sp modelId="{E50ADB33-1D87-4051-8E31-00774A9B98BA}">
      <dsp:nvSpPr>
        <dsp:cNvPr id="0" name=""/>
        <dsp:cNvSpPr/>
      </dsp:nvSpPr>
      <dsp:spPr>
        <a:xfrm rot="4249260">
          <a:off x="1802873" y="3640796"/>
          <a:ext cx="2252667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2252667" y="1456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872890" y="3599047"/>
        <a:ext cx="112633" cy="112633"/>
      </dsp:txXfrm>
    </dsp:sp>
    <dsp:sp modelId="{28E1F211-BF44-4AF2-8DE6-8BA03689BFC8}">
      <dsp:nvSpPr>
        <dsp:cNvPr id="0" name=""/>
        <dsp:cNvSpPr/>
      </dsp:nvSpPr>
      <dsp:spPr>
        <a:xfrm>
          <a:off x="3299231" y="4256652"/>
          <a:ext cx="1850119" cy="9250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Sayı</a:t>
          </a:r>
          <a:endParaRPr lang="tr-TR" sz="2200" kern="1200" dirty="0"/>
        </a:p>
      </dsp:txBody>
      <dsp:txXfrm>
        <a:off x="3326325" y="4283746"/>
        <a:ext cx="1795931" cy="8708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4D51C-6F23-4D70-B09D-896B378B11CB}">
      <dsp:nvSpPr>
        <dsp:cNvPr id="0" name=""/>
        <dsp:cNvSpPr/>
      </dsp:nvSpPr>
      <dsp:spPr>
        <a:xfrm>
          <a:off x="4289" y="0"/>
          <a:ext cx="1029489" cy="51845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Sıfır Atık Ekipleri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289" y="0"/>
        <a:ext cx="1029489" cy="1555372"/>
      </dsp:txXfrm>
    </dsp:sp>
    <dsp:sp modelId="{C80AFA1A-01DA-4F5D-95FD-725E0F67D238}">
      <dsp:nvSpPr>
        <dsp:cNvPr id="0" name=""/>
        <dsp:cNvSpPr/>
      </dsp:nvSpPr>
      <dsp:spPr>
        <a:xfrm>
          <a:off x="107238" y="1555815"/>
          <a:ext cx="823591" cy="10185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Mevcut Durum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31360" y="1579937"/>
        <a:ext cx="775347" cy="970317"/>
      </dsp:txXfrm>
    </dsp:sp>
    <dsp:sp modelId="{725BF258-B056-4AD3-8BAE-79B3F3A2407B}">
      <dsp:nvSpPr>
        <dsp:cNvPr id="0" name=""/>
        <dsp:cNvSpPr/>
      </dsp:nvSpPr>
      <dsp:spPr>
        <a:xfrm>
          <a:off x="107238" y="2731079"/>
          <a:ext cx="823591" cy="10185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Planlama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31360" y="2755201"/>
        <a:ext cx="775347" cy="970317"/>
      </dsp:txXfrm>
    </dsp:sp>
    <dsp:sp modelId="{92E66598-2295-4984-B59A-5C270927C985}">
      <dsp:nvSpPr>
        <dsp:cNvPr id="0" name=""/>
        <dsp:cNvSpPr/>
      </dsp:nvSpPr>
      <dsp:spPr>
        <a:xfrm>
          <a:off x="107238" y="3906342"/>
          <a:ext cx="823591" cy="10185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İhtiyaç belirleme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31360" y="3930464"/>
        <a:ext cx="775347" cy="970317"/>
      </dsp:txXfrm>
    </dsp:sp>
    <dsp:sp modelId="{45D7350E-7F4E-4321-9BC8-F1FCD8B0747B}">
      <dsp:nvSpPr>
        <dsp:cNvPr id="0" name=""/>
        <dsp:cNvSpPr/>
      </dsp:nvSpPr>
      <dsp:spPr>
        <a:xfrm>
          <a:off x="1110990" y="0"/>
          <a:ext cx="1029489" cy="51845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Pilot Bölge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110990" y="0"/>
        <a:ext cx="1029489" cy="1555372"/>
      </dsp:txXfrm>
    </dsp:sp>
    <dsp:sp modelId="{87EB2B3E-1F51-4EF8-9813-4FBD40D11CBB}">
      <dsp:nvSpPr>
        <dsp:cNvPr id="0" name=""/>
        <dsp:cNvSpPr/>
      </dsp:nvSpPr>
      <dsp:spPr>
        <a:xfrm>
          <a:off x="1213939" y="1555815"/>
          <a:ext cx="823591" cy="10185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Rol Model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238061" y="1579937"/>
        <a:ext cx="775347" cy="970317"/>
      </dsp:txXfrm>
    </dsp:sp>
    <dsp:sp modelId="{E67EA806-5286-415E-9C1A-B6B2A19176FA}">
      <dsp:nvSpPr>
        <dsp:cNvPr id="0" name=""/>
        <dsp:cNvSpPr/>
      </dsp:nvSpPr>
      <dsp:spPr>
        <a:xfrm>
          <a:off x="1213939" y="2731079"/>
          <a:ext cx="823591" cy="101856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En az nüfusun %10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238061" y="2755201"/>
        <a:ext cx="775347" cy="970317"/>
      </dsp:txXfrm>
    </dsp:sp>
    <dsp:sp modelId="{F85E6BF3-057B-4A37-AF23-D355356F7A23}">
      <dsp:nvSpPr>
        <dsp:cNvPr id="0" name=""/>
        <dsp:cNvSpPr/>
      </dsp:nvSpPr>
      <dsp:spPr>
        <a:xfrm>
          <a:off x="1213939" y="3906342"/>
          <a:ext cx="823591" cy="10185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Uygulama genişletilmeli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238061" y="3930464"/>
        <a:ext cx="775347" cy="970317"/>
      </dsp:txXfrm>
    </dsp:sp>
    <dsp:sp modelId="{594F197E-E695-4BE7-9E60-52A1F04D0556}">
      <dsp:nvSpPr>
        <dsp:cNvPr id="0" name=""/>
        <dsp:cNvSpPr/>
      </dsp:nvSpPr>
      <dsp:spPr>
        <a:xfrm>
          <a:off x="2217691" y="0"/>
          <a:ext cx="1029489" cy="51845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Toplama Sistemi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217691" y="0"/>
        <a:ext cx="1029489" cy="1555372"/>
      </dsp:txXfrm>
    </dsp:sp>
    <dsp:sp modelId="{6930318F-EB82-4AC2-830F-478ED7D3FCBB}">
      <dsp:nvSpPr>
        <dsp:cNvPr id="0" name=""/>
        <dsp:cNvSpPr/>
      </dsp:nvSpPr>
      <dsp:spPr>
        <a:xfrm>
          <a:off x="2320640" y="1555815"/>
          <a:ext cx="823591" cy="10185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Bütün atıkları içermeli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344762" y="1579937"/>
        <a:ext cx="775347" cy="970317"/>
      </dsp:txXfrm>
    </dsp:sp>
    <dsp:sp modelId="{5E9A668B-9525-4C1A-B2FC-E18886D2852A}">
      <dsp:nvSpPr>
        <dsp:cNvPr id="0" name=""/>
        <dsp:cNvSpPr/>
      </dsp:nvSpPr>
      <dsp:spPr>
        <a:xfrm>
          <a:off x="2320640" y="2731079"/>
          <a:ext cx="823591" cy="10185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Getirme Merkezi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*1. Sınıf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*Mobil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344762" y="2755201"/>
        <a:ext cx="775347" cy="970317"/>
      </dsp:txXfrm>
    </dsp:sp>
    <dsp:sp modelId="{CFC17701-05D2-4FDF-A128-ED1B7FE97D31}">
      <dsp:nvSpPr>
        <dsp:cNvPr id="0" name=""/>
        <dsp:cNvSpPr/>
      </dsp:nvSpPr>
      <dsp:spPr>
        <a:xfrm>
          <a:off x="2320640" y="3906342"/>
          <a:ext cx="823591" cy="10185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Toplama modeli oluşturma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344762" y="3930464"/>
        <a:ext cx="775347" cy="970317"/>
      </dsp:txXfrm>
    </dsp:sp>
    <dsp:sp modelId="{1ECB85BD-ED3C-493B-9FFF-F56B48B9F1EE}">
      <dsp:nvSpPr>
        <dsp:cNvPr id="0" name=""/>
        <dsp:cNvSpPr/>
      </dsp:nvSpPr>
      <dsp:spPr>
        <a:xfrm>
          <a:off x="3324392" y="0"/>
          <a:ext cx="1029489" cy="51845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Geri kazanım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324392" y="0"/>
        <a:ext cx="1029489" cy="1555372"/>
      </dsp:txXfrm>
    </dsp:sp>
    <dsp:sp modelId="{BAAB20C8-E541-4598-A87F-011D83119F4D}">
      <dsp:nvSpPr>
        <dsp:cNvPr id="0" name=""/>
        <dsp:cNvSpPr/>
      </dsp:nvSpPr>
      <dsp:spPr>
        <a:xfrm>
          <a:off x="3427341" y="1555815"/>
          <a:ext cx="823591" cy="101856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Kompost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451463" y="1579937"/>
        <a:ext cx="775347" cy="970317"/>
      </dsp:txXfrm>
    </dsp:sp>
    <dsp:sp modelId="{0375BBD7-A878-4243-854E-71AC83100C6B}">
      <dsp:nvSpPr>
        <dsp:cNvPr id="0" name=""/>
        <dsp:cNvSpPr/>
      </dsp:nvSpPr>
      <dsp:spPr>
        <a:xfrm>
          <a:off x="3427341" y="2731079"/>
          <a:ext cx="823591" cy="10185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biyogaz,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451463" y="2755201"/>
        <a:ext cx="775347" cy="970317"/>
      </dsp:txXfrm>
    </dsp:sp>
    <dsp:sp modelId="{C72C6B55-DD16-403E-A9E4-12DCAFB90FA5}">
      <dsp:nvSpPr>
        <dsp:cNvPr id="0" name=""/>
        <dsp:cNvSpPr/>
      </dsp:nvSpPr>
      <dsp:spPr>
        <a:xfrm>
          <a:off x="3427341" y="3906342"/>
          <a:ext cx="823591" cy="10185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 biyometanizasyon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451463" y="3930464"/>
        <a:ext cx="775347" cy="970317"/>
      </dsp:txXfrm>
    </dsp:sp>
    <dsp:sp modelId="{2D7EB83D-290D-4CB9-905E-22F9F8695C6A}">
      <dsp:nvSpPr>
        <dsp:cNvPr id="0" name=""/>
        <dsp:cNvSpPr/>
      </dsp:nvSpPr>
      <dsp:spPr>
        <a:xfrm>
          <a:off x="4431093" y="0"/>
          <a:ext cx="1029489" cy="51845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Depolama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431093" y="0"/>
        <a:ext cx="1029489" cy="1555372"/>
      </dsp:txXfrm>
    </dsp:sp>
    <dsp:sp modelId="{8CF4FD82-E1F9-4332-9681-0BCD03C50A11}">
      <dsp:nvSpPr>
        <dsp:cNvPr id="0" name=""/>
        <dsp:cNvSpPr/>
      </dsp:nvSpPr>
      <dsp:spPr>
        <a:xfrm>
          <a:off x="4534042" y="1555815"/>
          <a:ext cx="823591" cy="10185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Depolamaya alınmamalı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558164" y="1579937"/>
        <a:ext cx="775347" cy="970317"/>
      </dsp:txXfrm>
    </dsp:sp>
    <dsp:sp modelId="{4D6829CD-AE17-4D41-A3A6-3FC74BEFCD97}">
      <dsp:nvSpPr>
        <dsp:cNvPr id="0" name=""/>
        <dsp:cNvSpPr/>
      </dsp:nvSpPr>
      <dsp:spPr>
        <a:xfrm>
          <a:off x="4534042" y="2731079"/>
          <a:ext cx="823591" cy="10185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Depolanan atığın azaltılması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558164" y="2755201"/>
        <a:ext cx="775347" cy="970317"/>
      </dsp:txXfrm>
    </dsp:sp>
    <dsp:sp modelId="{727CF731-6AFD-41F6-9A3A-327A0B285FB7}">
      <dsp:nvSpPr>
        <dsp:cNvPr id="0" name=""/>
        <dsp:cNvSpPr/>
      </dsp:nvSpPr>
      <dsp:spPr>
        <a:xfrm>
          <a:off x="4534042" y="3906342"/>
          <a:ext cx="823591" cy="101856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Depolama alanının izlenmesi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558164" y="3930464"/>
        <a:ext cx="775347" cy="970317"/>
      </dsp:txXfrm>
    </dsp:sp>
    <dsp:sp modelId="{F62C9F46-EF0B-476C-B2FE-4BFE55CD841B}">
      <dsp:nvSpPr>
        <dsp:cNvPr id="0" name=""/>
        <dsp:cNvSpPr/>
      </dsp:nvSpPr>
      <dsp:spPr>
        <a:xfrm>
          <a:off x="5537794" y="0"/>
          <a:ext cx="1029489" cy="51845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Organik Atıklar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537794" y="0"/>
        <a:ext cx="1029489" cy="1555372"/>
      </dsp:txXfrm>
    </dsp:sp>
    <dsp:sp modelId="{20CF83F6-E286-4308-AD54-7A24EE6AF32A}">
      <dsp:nvSpPr>
        <dsp:cNvPr id="0" name=""/>
        <dsp:cNvSpPr/>
      </dsp:nvSpPr>
      <dsp:spPr>
        <a:xfrm>
          <a:off x="5640743" y="1555815"/>
          <a:ext cx="823591" cy="10185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Hayvan barınağı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5664865" y="1579937"/>
        <a:ext cx="775347" cy="970317"/>
      </dsp:txXfrm>
    </dsp:sp>
    <dsp:sp modelId="{E4419D5F-09A5-4773-9FA3-D973CFCFAB0E}">
      <dsp:nvSpPr>
        <dsp:cNvPr id="0" name=""/>
        <dsp:cNvSpPr/>
      </dsp:nvSpPr>
      <dsp:spPr>
        <a:xfrm>
          <a:off x="5640743" y="2731079"/>
          <a:ext cx="823591" cy="10185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Hayvan yemi katkı maddesi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5664865" y="2755201"/>
        <a:ext cx="775347" cy="970317"/>
      </dsp:txXfrm>
    </dsp:sp>
    <dsp:sp modelId="{AB919EFB-7D9E-4F94-AB1E-5ACC40B5465D}">
      <dsp:nvSpPr>
        <dsp:cNvPr id="0" name=""/>
        <dsp:cNvSpPr/>
      </dsp:nvSpPr>
      <dsp:spPr>
        <a:xfrm>
          <a:off x="5640743" y="3906342"/>
          <a:ext cx="823591" cy="10185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Hayvan yemi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5664865" y="3930464"/>
        <a:ext cx="775347" cy="970317"/>
      </dsp:txXfrm>
    </dsp:sp>
    <dsp:sp modelId="{D7C6EBF7-5BA6-4BC2-A1CF-6B2723BBF111}">
      <dsp:nvSpPr>
        <dsp:cNvPr id="0" name=""/>
        <dsp:cNvSpPr/>
      </dsp:nvSpPr>
      <dsp:spPr>
        <a:xfrm>
          <a:off x="6644496" y="0"/>
          <a:ext cx="1029489" cy="51845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Önleme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644496" y="0"/>
        <a:ext cx="1029489" cy="1555372"/>
      </dsp:txXfrm>
    </dsp:sp>
    <dsp:sp modelId="{4C3BE8D5-7333-4138-A1D3-F2E0C85EE49B}">
      <dsp:nvSpPr>
        <dsp:cNvPr id="0" name=""/>
        <dsp:cNvSpPr/>
      </dsp:nvSpPr>
      <dsp:spPr>
        <a:xfrm>
          <a:off x="6747444" y="1555815"/>
          <a:ext cx="823591" cy="10185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Poşet kullanımı azaltımı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6771566" y="1579937"/>
        <a:ext cx="775347" cy="970317"/>
      </dsp:txXfrm>
    </dsp:sp>
    <dsp:sp modelId="{D1F93EC8-C2B4-4A57-A35D-D03542861FA9}">
      <dsp:nvSpPr>
        <dsp:cNvPr id="0" name=""/>
        <dsp:cNvSpPr/>
      </dsp:nvSpPr>
      <dsp:spPr>
        <a:xfrm>
          <a:off x="6747444" y="2731079"/>
          <a:ext cx="823591" cy="101856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Bez çanta, file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6771566" y="2755201"/>
        <a:ext cx="775347" cy="970317"/>
      </dsp:txXfrm>
    </dsp:sp>
    <dsp:sp modelId="{8026FCC7-4AF5-4742-8A86-9668D63B0F99}">
      <dsp:nvSpPr>
        <dsp:cNvPr id="0" name=""/>
        <dsp:cNvSpPr/>
      </dsp:nvSpPr>
      <dsp:spPr>
        <a:xfrm>
          <a:off x="6747444" y="3906342"/>
          <a:ext cx="823591" cy="10185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Tek kullanımın azaltımı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6771566" y="3930464"/>
        <a:ext cx="775347" cy="970317"/>
      </dsp:txXfrm>
    </dsp:sp>
    <dsp:sp modelId="{54439D6C-B88F-43D7-92D9-2E43FD32772C}">
      <dsp:nvSpPr>
        <dsp:cNvPr id="0" name=""/>
        <dsp:cNvSpPr/>
      </dsp:nvSpPr>
      <dsp:spPr>
        <a:xfrm>
          <a:off x="7751197" y="0"/>
          <a:ext cx="1029489" cy="51845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Raporlama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7751197" y="0"/>
        <a:ext cx="1029489" cy="1555372"/>
      </dsp:txXfrm>
    </dsp:sp>
    <dsp:sp modelId="{3F6EF436-BDA1-4DAB-A515-A2DD98DD11CC}">
      <dsp:nvSpPr>
        <dsp:cNvPr id="0" name=""/>
        <dsp:cNvSpPr/>
      </dsp:nvSpPr>
      <dsp:spPr>
        <a:xfrm>
          <a:off x="7854146" y="1555815"/>
          <a:ext cx="823591" cy="10185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Bilgi Sistemi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7878268" y="1579937"/>
        <a:ext cx="775347" cy="970317"/>
      </dsp:txXfrm>
    </dsp:sp>
    <dsp:sp modelId="{50F208E0-7434-493D-82E1-10ADD08E9BDD}">
      <dsp:nvSpPr>
        <dsp:cNvPr id="0" name=""/>
        <dsp:cNvSpPr/>
      </dsp:nvSpPr>
      <dsp:spPr>
        <a:xfrm>
          <a:off x="7854146" y="2731079"/>
          <a:ext cx="823591" cy="10185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İzleme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7878268" y="2755201"/>
        <a:ext cx="775347" cy="970317"/>
      </dsp:txXfrm>
    </dsp:sp>
    <dsp:sp modelId="{F45D0B47-846A-4799-B1F4-499E23DCEE7C}">
      <dsp:nvSpPr>
        <dsp:cNvPr id="0" name=""/>
        <dsp:cNvSpPr/>
      </dsp:nvSpPr>
      <dsp:spPr>
        <a:xfrm>
          <a:off x="7854146" y="3906342"/>
          <a:ext cx="823591" cy="10185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Farkındalık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7878268" y="3930464"/>
        <a:ext cx="775347" cy="970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0CD31-4CBD-4706-8C60-AEAA3E40755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BD146-5B7E-468F-9C5F-A8153D805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BD03-598E-46A9-87B2-218A3809EEF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12.03.2019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Hülya Çakır-Sıfır Atık Envanter ve Eğitim Şube Müdürü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3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79A9-29B9-4ACD-B7E4-B8DE8F1594D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12.03.2019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Hülya Çakır-Sıfır Atık Envanter ve Eğitim Şube Müdürü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EE3A-7E0E-4C96-BC35-97001EEEEBF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12.03.2019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Hülya Çakır-Sıfır Atık Envanter ve Eğitim Şube Müdürü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9A38-6370-437F-AAB7-669B234E75F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12.03.2019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Hülya Çakır-Sıfır Atık Envanter ve Eğitim Şube Müdürü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728A-B757-4ED4-9410-8390C83264B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12.03.2019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Hülya Çakır-Sıfır Atık Envanter ve Eğitim Şube Müdürü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7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44A4-FA83-48E4-85D4-66CE606B812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12.03.2019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Hülya Çakır-Sıfır Atık Envanter ve Eğitim Şube Müdürü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7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7100-0A5C-4C1C-8B71-9FEE50CB3BA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12.03.2019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Hülya Çakır-Sıfır Atık Envanter ve Eğitim Şube Müdürü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2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0617-6FA6-4B59-9F2C-FBB41FAEA45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12.03.2019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Hülya Çakır-Sıfır Atık Envanter ve Eğitim Şube Müdürü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6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4C0E-08AD-419E-8063-554CCD82A8D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12.03.2019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Hülya Çakır-Sıfır Atık Envanter ve Eğitim Şube Müdürü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2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85C7-B833-4CFC-BAE5-635B9C294E0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12.03.2019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Hülya Çakır-Sıfır Atık Envanter ve Eğitim Şube Müdürü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9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4BE7-D0A7-444B-BC13-1E0496E669C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12.03.2019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Hülya Çakır-Sıfır Atık Envanter ve Eğitim Şube Müdürü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0184F-ED69-4AF1-830A-AA936EAC874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12.03.2019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Hülya Çakır-Sıfır Atık Envanter ve Eğitim Şube Müdürü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61" y="-37050"/>
            <a:ext cx="2126116" cy="13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97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bs.cevre.gov.t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5"/>
          <p:cNvSpPr txBox="1">
            <a:spLocks noChangeArrowheads="1"/>
          </p:cNvSpPr>
          <p:nvPr/>
        </p:nvSpPr>
        <p:spPr bwMode="auto">
          <a:xfrm>
            <a:off x="467544" y="620688"/>
            <a:ext cx="828092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tr-TR" sz="6600" b="1" kern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Sıfır Atık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tr-TR" sz="6600" b="1" kern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Bilgi Sistemi</a:t>
            </a:r>
          </a:p>
        </p:txBody>
      </p:sp>
      <p:sp>
        <p:nvSpPr>
          <p:cNvPr id="3" name="AutoShape 2" descr="gÄ±da atÄ±ÄÄ±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7050505" cy="2790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 descr="http://sifiratik.gov.tr/assets/img/logo/csb_yeni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7" y="151712"/>
            <a:ext cx="1026244" cy="991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etin kutusu 1"/>
          <p:cNvSpPr txBox="1"/>
          <p:nvPr/>
        </p:nvSpPr>
        <p:spPr>
          <a:xfrm>
            <a:off x="3641382" y="6019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ZEYNEP SAYAROĞLU </a:t>
            </a:r>
          </a:p>
          <a:p>
            <a:pPr algn="ctr"/>
            <a:r>
              <a:rPr lang="tr-T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Çevre Mühendisi</a:t>
            </a:r>
            <a:endParaRPr lang="tr-T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277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" y="1638300"/>
            <a:ext cx="9138249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800600" y="846139"/>
            <a:ext cx="1905000" cy="26590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aşlık 1"/>
          <p:cNvSpPr txBox="1">
            <a:spLocks/>
          </p:cNvSpPr>
          <p:nvPr/>
        </p:nvSpPr>
        <p:spPr>
          <a:xfrm>
            <a:off x="228600" y="274639"/>
            <a:ext cx="8534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/>
              <a:t>Kompost</a:t>
            </a:r>
          </a:p>
          <a:p>
            <a:r>
              <a:rPr lang="tr-TR" sz="2400" dirty="0" smtClean="0">
                <a:solidFill>
                  <a:srgbClr val="0070C0"/>
                </a:solidFill>
              </a:rPr>
              <a:t>(yöntem,besleme miktarı, kapasite, elde edilen kompost, </a:t>
            </a:r>
          </a:p>
          <a:p>
            <a:r>
              <a:rPr lang="tr-TR" sz="2400" dirty="0" smtClean="0">
                <a:solidFill>
                  <a:srgbClr val="0070C0"/>
                </a:solidFill>
              </a:rPr>
              <a:t>kompostun elde edildiği tarih esas alınarak girilir )</a:t>
            </a:r>
            <a:endParaRPr lang="tr-TR" sz="2400" dirty="0">
              <a:solidFill>
                <a:srgbClr val="0070C0"/>
              </a:solidFill>
            </a:endParaRPr>
          </a:p>
        </p:txBody>
      </p:sp>
      <p:pic>
        <p:nvPicPr>
          <p:cNvPr id="6" name="Resim 5" descr="http://sifiratik.gov.tr/assets/img/logo/csb_yeni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7" y="151712"/>
            <a:ext cx="873843" cy="9150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ikdörtgen 6"/>
          <p:cNvSpPr/>
          <p:nvPr/>
        </p:nvSpPr>
        <p:spPr>
          <a:xfrm>
            <a:off x="5751" y="2151227"/>
            <a:ext cx="1295400" cy="1092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057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864880" cy="498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800600" y="846139"/>
            <a:ext cx="1447800" cy="19732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aşlık 1"/>
          <p:cNvSpPr txBox="1">
            <a:spLocks/>
          </p:cNvSpPr>
          <p:nvPr/>
        </p:nvSpPr>
        <p:spPr>
          <a:xfrm>
            <a:off x="228600" y="27463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/>
              <a:t>Toplanan Atık</a:t>
            </a:r>
          </a:p>
          <a:p>
            <a:r>
              <a:rPr lang="tr-TR" sz="2800" dirty="0" smtClean="0">
                <a:solidFill>
                  <a:srgbClr val="0070C0"/>
                </a:solidFill>
              </a:rPr>
              <a:t>(atık türü,miktarı, teslimi ve teslim belgesi)</a:t>
            </a:r>
            <a:endParaRPr lang="tr-TR" sz="2800" dirty="0">
              <a:solidFill>
                <a:srgbClr val="0070C0"/>
              </a:solidFill>
            </a:endParaRPr>
          </a:p>
        </p:txBody>
      </p:sp>
      <p:pic>
        <p:nvPicPr>
          <p:cNvPr id="6" name="Resim 5" descr="http://sifiratik.gov.tr/assets/img/logo/csb_yeni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7" y="151712"/>
            <a:ext cx="1026244" cy="9912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ikdörtgen 6"/>
          <p:cNvSpPr/>
          <p:nvPr/>
        </p:nvSpPr>
        <p:spPr>
          <a:xfrm>
            <a:off x="192957" y="1981200"/>
            <a:ext cx="1219200" cy="152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887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9" y="1752600"/>
            <a:ext cx="8534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800600" y="846139"/>
            <a:ext cx="1219200" cy="22018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aşlık 1"/>
          <p:cNvSpPr txBox="1">
            <a:spLocks/>
          </p:cNvSpPr>
          <p:nvPr/>
        </p:nvSpPr>
        <p:spPr>
          <a:xfrm>
            <a:off x="228600" y="27463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/>
              <a:t>Yerleştirilen Ekipman</a:t>
            </a:r>
          </a:p>
          <a:p>
            <a:r>
              <a:rPr lang="tr-TR" sz="2800" dirty="0" smtClean="0">
                <a:solidFill>
                  <a:srgbClr val="0070C0"/>
                </a:solidFill>
              </a:rPr>
              <a:t>(kumbara, konteyner, bölme sayısı, </a:t>
            </a:r>
          </a:p>
          <a:p>
            <a:r>
              <a:rPr lang="tr-TR" sz="2800" dirty="0" smtClean="0">
                <a:solidFill>
                  <a:srgbClr val="0070C0"/>
                </a:solidFill>
              </a:rPr>
              <a:t>atık türü, adet, resim)</a:t>
            </a:r>
            <a:endParaRPr lang="tr-TR" sz="2800" dirty="0">
              <a:solidFill>
                <a:srgbClr val="0070C0"/>
              </a:solidFill>
            </a:endParaRPr>
          </a:p>
        </p:txBody>
      </p:sp>
      <p:pic>
        <p:nvPicPr>
          <p:cNvPr id="6" name="Resim 5" descr="http://sifiratik.gov.tr/assets/img/logo/csb_yeni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7" y="151712"/>
            <a:ext cx="1026244" cy="9912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ikdörtgen 6"/>
          <p:cNvSpPr/>
          <p:nvPr/>
        </p:nvSpPr>
        <p:spPr>
          <a:xfrm>
            <a:off x="269249" y="2209800"/>
            <a:ext cx="1191491" cy="152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481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1"/>
          <p:cNvSpPr>
            <a:spLocks noChangeArrowheads="1"/>
          </p:cNvSpPr>
          <p:nvPr/>
        </p:nvSpPr>
        <p:spPr bwMode="auto">
          <a:xfrm>
            <a:off x="1549004" y="1752600"/>
            <a:ext cx="475178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08050" indent="-4365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04925" indent="-39528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3863" indent="-3873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3913" indent="-398463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1113" indent="-3984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8313" indent="-3984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5513" indent="-3984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713" indent="-3984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ED7D31"/>
              </a:buClr>
              <a:buFont typeface="Arial" panose="020B0604020202020204" pitchFamily="34" charset="0"/>
              <a:buNone/>
            </a:pPr>
            <a:endParaRPr lang="tr-TR" altLang="tr-TR" sz="2000">
              <a:solidFill>
                <a:prstClr val="black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891312302"/>
              </p:ext>
            </p:extLst>
          </p:nvPr>
        </p:nvGraphicFramePr>
        <p:xfrm>
          <a:off x="899592" y="980728"/>
          <a:ext cx="72728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 descr="http://sifiratik.gov.tr/assets/img/logo/csb_yeni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7" y="151712"/>
            <a:ext cx="1026244" cy="99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677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79421879"/>
              </p:ext>
            </p:extLst>
          </p:nvPr>
        </p:nvGraphicFramePr>
        <p:xfrm>
          <a:off x="1371600" y="1219200"/>
          <a:ext cx="62484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Resim 3" descr="http://sifiratik.gov.tr/assets/img/logo/csb_yeni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7" y="151712"/>
            <a:ext cx="1026244" cy="99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7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17639"/>
            <a:ext cx="8915400" cy="5326062"/>
          </a:xfrm>
          <a:prstGeom prst="rect">
            <a:avLst/>
          </a:prstGeom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228600" y="27463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/>
              <a:t>Belediyelerin faaliyet girişi</a:t>
            </a:r>
          </a:p>
          <a:p>
            <a:r>
              <a:rPr lang="tr-TR" sz="2400" i="1" dirty="0" smtClean="0">
                <a:solidFill>
                  <a:srgbClr val="0070C0"/>
                </a:solidFill>
              </a:rPr>
              <a:t>(Yeni Faaliyet, Uygulama Alanı-Bina ve Genel)</a:t>
            </a:r>
            <a:endParaRPr lang="tr-TR" sz="2400" i="1" dirty="0">
              <a:solidFill>
                <a:srgbClr val="0070C0"/>
              </a:solidFill>
            </a:endParaRPr>
          </a:p>
        </p:txBody>
      </p:sp>
      <p:pic>
        <p:nvPicPr>
          <p:cNvPr id="6" name="Resim 5" descr="http://sifiratik.gov.tr/assets/img/logo/csb_yeni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7" y="151712"/>
            <a:ext cx="1026244" cy="9912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ikdörtgen 6"/>
          <p:cNvSpPr/>
          <p:nvPr/>
        </p:nvSpPr>
        <p:spPr>
          <a:xfrm>
            <a:off x="381000" y="2104830"/>
            <a:ext cx="1295400" cy="2070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048000" y="2743200"/>
            <a:ext cx="1424796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80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752600"/>
            <a:ext cx="8839200" cy="5029200"/>
          </a:xfrm>
          <a:prstGeom prst="rect">
            <a:avLst/>
          </a:prstGeom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228600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/>
              <a:t>Belediye Geneli </a:t>
            </a:r>
            <a:r>
              <a:rPr lang="tr-TR" sz="3200" dirty="0"/>
              <a:t>F</a:t>
            </a:r>
            <a:r>
              <a:rPr lang="tr-TR" sz="3200" dirty="0" smtClean="0"/>
              <a:t>aaliyet </a:t>
            </a:r>
            <a:r>
              <a:rPr lang="tr-TR" sz="3200" dirty="0"/>
              <a:t>G</a:t>
            </a:r>
            <a:r>
              <a:rPr lang="tr-TR" sz="3200" dirty="0" smtClean="0"/>
              <a:t>irişi</a:t>
            </a:r>
          </a:p>
          <a:p>
            <a:r>
              <a:rPr lang="tr-TR" sz="2800" i="1" dirty="0" smtClean="0">
                <a:solidFill>
                  <a:srgbClr val="0070C0"/>
                </a:solidFill>
              </a:rPr>
              <a:t>(Yerleştirilen konteyner, atık türü, adet,</a:t>
            </a:r>
          </a:p>
          <a:p>
            <a:r>
              <a:rPr lang="tr-TR" sz="2800" i="1" dirty="0" smtClean="0">
                <a:solidFill>
                  <a:srgbClr val="0070C0"/>
                </a:solidFill>
              </a:rPr>
              <a:t>koordinat bilgileri, kimliklendirme ve fotoğraf )</a:t>
            </a:r>
            <a:endParaRPr lang="tr-TR" sz="2800" i="1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33600" y="1143000"/>
            <a:ext cx="1219200" cy="3657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Resim 6" descr="http://sifiratik.gov.tr/assets/img/logo/csb_yeni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7" y="151712"/>
            <a:ext cx="1026244" cy="991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ikdörtgen 7"/>
          <p:cNvSpPr/>
          <p:nvPr/>
        </p:nvSpPr>
        <p:spPr>
          <a:xfrm>
            <a:off x="152400" y="2209801"/>
            <a:ext cx="1219200" cy="1523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2514600" y="2750375"/>
            <a:ext cx="1905000" cy="1452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563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305800" cy="467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aşlık 1"/>
          <p:cNvSpPr txBox="1">
            <a:spLocks/>
          </p:cNvSpPr>
          <p:nvPr/>
        </p:nvSpPr>
        <p:spPr>
          <a:xfrm>
            <a:off x="228600" y="27463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/>
              <a:t>Belediye Geneli 1. Sınıf Getirme Merkezi</a:t>
            </a:r>
          </a:p>
          <a:p>
            <a:r>
              <a:rPr lang="tr-TR" sz="2800" i="1" dirty="0" smtClean="0">
                <a:solidFill>
                  <a:srgbClr val="0070C0"/>
                </a:solidFill>
              </a:rPr>
              <a:t>(atık türü, sayı,koordinat bilgileri, </a:t>
            </a:r>
          </a:p>
          <a:p>
            <a:r>
              <a:rPr lang="tr-TR" sz="2800" i="1" dirty="0" smtClean="0">
                <a:solidFill>
                  <a:srgbClr val="0070C0"/>
                </a:solidFill>
              </a:rPr>
              <a:t>kimliklendirme ve fotoğraf )</a:t>
            </a:r>
            <a:endParaRPr lang="tr-TR" sz="2800" i="1" dirty="0">
              <a:solidFill>
                <a:srgbClr val="0070C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743200" y="1676400"/>
            <a:ext cx="1143000" cy="24884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Resim 6" descr="http://sifiratik.gov.tr/assets/img/logo/csb_yeni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7" y="151712"/>
            <a:ext cx="1026244" cy="9912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kdörtgen 5"/>
          <p:cNvSpPr/>
          <p:nvPr/>
        </p:nvSpPr>
        <p:spPr>
          <a:xfrm>
            <a:off x="533400" y="2209800"/>
            <a:ext cx="12192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2766204" y="2298097"/>
            <a:ext cx="1219200" cy="1523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20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868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aşlık 1"/>
          <p:cNvSpPr txBox="1">
            <a:spLocks/>
          </p:cNvSpPr>
          <p:nvPr/>
        </p:nvSpPr>
        <p:spPr>
          <a:xfrm>
            <a:off x="228600" y="27463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/>
              <a:t>Belediye Geneli Mobil Getirme Merkezi</a:t>
            </a:r>
          </a:p>
          <a:p>
            <a:r>
              <a:rPr lang="tr-TR" sz="2800" i="1" dirty="0" smtClean="0">
                <a:solidFill>
                  <a:srgbClr val="0070C0"/>
                </a:solidFill>
              </a:rPr>
              <a:t>(atık türü, adet,koordinat bilgileri, </a:t>
            </a:r>
          </a:p>
          <a:p>
            <a:r>
              <a:rPr lang="tr-TR" sz="2800" i="1" dirty="0" smtClean="0">
                <a:solidFill>
                  <a:srgbClr val="0070C0"/>
                </a:solidFill>
              </a:rPr>
              <a:t>kimliklendirme ve fotoğraf )</a:t>
            </a:r>
            <a:endParaRPr lang="tr-TR" sz="2800" i="1" dirty="0">
              <a:solidFill>
                <a:srgbClr val="0070C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743200" y="1676400"/>
            <a:ext cx="1143000" cy="24884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Resim 5" descr="http://sifiratik.gov.tr/assets/img/logo/csb_yeni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7" y="151712"/>
            <a:ext cx="1026244" cy="9912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ikdörtgen 6"/>
          <p:cNvSpPr/>
          <p:nvPr/>
        </p:nvSpPr>
        <p:spPr>
          <a:xfrm>
            <a:off x="266700" y="2057400"/>
            <a:ext cx="1219200" cy="1523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2514600" y="2057400"/>
            <a:ext cx="1219200" cy="1523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6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6422413"/>
              </p:ext>
            </p:extLst>
          </p:nvPr>
        </p:nvGraphicFramePr>
        <p:xfrm>
          <a:off x="457200" y="1143000"/>
          <a:ext cx="83820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3250939"/>
              </p:ext>
            </p:extLst>
          </p:nvPr>
        </p:nvGraphicFramePr>
        <p:xfrm>
          <a:off x="838200" y="3886200"/>
          <a:ext cx="72390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593124" y="823269"/>
            <a:ext cx="806381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kumimoji="1" sz="1300" b="1" i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kumimoji="1" sz="1300" b="1" i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kumimoji="1" sz="1300" b="1" i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kumimoji="1" sz="1300" b="1" i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kumimoji="1" sz="1300" b="1" i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kumimoji="1" sz="1300" b="1" i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kumimoji="1" sz="1300" b="1" i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kumimoji="1" sz="1300" b="1" i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kumimoji="1" sz="1300" b="1" i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tr-TR" sz="3200" dirty="0" smtClean="0">
                <a:solidFill>
                  <a:schemeClr val="tx1"/>
                </a:solidFill>
              </a:rPr>
              <a:t>Koordinat bilgileri ve Kimliklendirme 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6" name="Resim 5" descr="http://sifiratik.gov.tr/assets/img/logo/csb_yeni.pn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7" y="151712"/>
            <a:ext cx="1026244" cy="99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85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8228FC-898C-471A-B32E-E57E94E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878228FC-898C-471A-B32E-E57E94E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878228FC-898C-471A-B32E-E57E94E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878228FC-898C-471A-B32E-E57E94E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7212E6-73EA-419B-81E8-6FEFBFBE3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407212E6-73EA-419B-81E8-6FEFBFBE3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407212E6-73EA-419B-81E8-6FEFBFBE3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407212E6-73EA-419B-81E8-6FEFBFBE3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005CA4-F9E8-43D4-BB1A-0A6C696F5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12005CA4-F9E8-43D4-BB1A-0A6C696F5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12005CA4-F9E8-43D4-BB1A-0A6C696F5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12005CA4-F9E8-43D4-BB1A-0A6C696F5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C02E9E-C5C3-4E57-A1B9-507E4E38A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6BC02E9E-C5C3-4E57-A1B9-507E4E38A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6BC02E9E-C5C3-4E57-A1B9-507E4E38A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6BC02E9E-C5C3-4E57-A1B9-507E4E38A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4D18AC-B5EF-4E7A-BE63-9666FB33B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324D18AC-B5EF-4E7A-BE63-9666FB33B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324D18AC-B5EF-4E7A-BE63-9666FB33B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324D18AC-B5EF-4E7A-BE63-9666FB33BA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D55BA8-65EC-4F14-A419-EE1C11290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70D55BA8-65EC-4F14-A419-EE1C11290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70D55BA8-65EC-4F14-A419-EE1C11290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70D55BA8-65EC-4F14-A419-EE1C11290C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DC4494-AA50-4E5C-BC6B-1E712FDCA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42DC4494-AA50-4E5C-BC6B-1E712FDCA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42DC4494-AA50-4E5C-BC6B-1E712FDCA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42DC4494-AA50-4E5C-BC6B-1E712FDCAD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564852-E323-45C6-84F8-F5354D77C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0D564852-E323-45C6-84F8-F5354D77C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0D564852-E323-45C6-84F8-F5354D77C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0D564852-E323-45C6-84F8-F5354D77C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56F0B6-B7A8-48FA-BB36-8BF21CEA9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2656F0B6-B7A8-48FA-BB36-8BF21CEA9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2656F0B6-B7A8-48FA-BB36-8BF21CEA9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2656F0B6-B7A8-48FA-BB36-8BF21CEA9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98BE7B-5177-4CF5-86CF-4F63484F5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0E98BE7B-5177-4CF5-86CF-4F63484F5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0E98BE7B-5177-4CF5-86CF-4F63484F5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0E98BE7B-5177-4CF5-86CF-4F63484F5F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F61934-AB5D-4781-9CA5-2C7F6B132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4">
                                            <p:graphicEl>
                                              <a:dgm id="{C1F61934-AB5D-4781-9CA5-2C7F6B132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4">
                                            <p:graphicEl>
                                              <a:dgm id="{C1F61934-AB5D-4781-9CA5-2C7F6B132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768CA1-2994-4277-94D4-34F0A88EF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4">
                                            <p:graphicEl>
                                              <a:dgm id="{33768CA1-2994-4277-94D4-34F0A88EF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4">
                                            <p:graphicEl>
                                              <a:dgm id="{33768CA1-2994-4277-94D4-34F0A88EF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F2EF8-E2AD-433C-ADC2-972F2123A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4">
                                            <p:graphicEl>
                                              <a:dgm id="{1DCF2EF8-E2AD-433C-ADC2-972F2123A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4">
                                            <p:graphicEl>
                                              <a:dgm id="{1DCF2EF8-E2AD-433C-ADC2-972F2123A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FCF1D2-962B-47C5-9890-E38742D1F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4">
                                            <p:graphicEl>
                                              <a:dgm id="{42FCF1D2-962B-47C5-9890-E38742D1F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4">
                                            <p:graphicEl>
                                              <a:dgm id="{42FCF1D2-962B-47C5-9890-E38742D1F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Graphic spid="4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5"/>
          <p:cNvSpPr txBox="1">
            <a:spLocks noChangeArrowheads="1"/>
          </p:cNvSpPr>
          <p:nvPr/>
        </p:nvSpPr>
        <p:spPr bwMode="auto">
          <a:xfrm>
            <a:off x="460375" y="404664"/>
            <a:ext cx="82809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tr-TR" sz="4800" b="1" kern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Sıfır Atık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tr-TR" sz="4800" b="1" kern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Bilgi Sistemi Erişim Adresi</a:t>
            </a:r>
          </a:p>
        </p:txBody>
      </p:sp>
      <p:sp>
        <p:nvSpPr>
          <p:cNvPr id="3" name="AutoShape 2" descr="gÄ±da atÄ±ÄÄ±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80140"/>
            <a:ext cx="3957700" cy="3082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979712" y="2276872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u="sng" dirty="0">
                <a:hlinkClick r:id="rId3"/>
              </a:rPr>
              <a:t>https://ecbs.cevre.gov.tr</a:t>
            </a:r>
            <a:r>
              <a:rPr lang="tr-TR" sz="3600" b="1" u="sng" dirty="0" smtClean="0">
                <a:hlinkClick r:id="rId3"/>
              </a:rPr>
              <a:t>/</a:t>
            </a:r>
          </a:p>
          <a:p>
            <a:pPr algn="ctr"/>
            <a:endParaRPr lang="tr-TR" sz="3600" b="1" u="sng" dirty="0">
              <a:hlinkClick r:id="rId3"/>
            </a:endParaRPr>
          </a:p>
          <a:p>
            <a:pPr algn="ctr"/>
            <a:r>
              <a:rPr lang="tr-TR" sz="3600" b="1" dirty="0"/>
              <a:t/>
            </a:r>
            <a:br>
              <a:rPr lang="tr-TR" sz="3600" b="1" dirty="0"/>
            </a:br>
            <a:endParaRPr lang="tr-TR" sz="3600" b="1" dirty="0"/>
          </a:p>
        </p:txBody>
      </p:sp>
      <p:pic>
        <p:nvPicPr>
          <p:cNvPr id="7" name="Resim 6" descr="http://sifiratik.gov.tr/assets/img/logo/csb_yeni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7" y="151712"/>
            <a:ext cx="1026244" cy="99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27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415142"/>
              </p:ext>
            </p:extLst>
          </p:nvPr>
        </p:nvGraphicFramePr>
        <p:xfrm>
          <a:off x="-457200" y="762000"/>
          <a:ext cx="9525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 descr="http://sifiratik.gov.tr/assets/img/logo/csb_yeni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7" y="151712"/>
            <a:ext cx="1026244" cy="99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79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4637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Belediyelerde Sistem Kurulumu</a:t>
            </a:r>
            <a:endParaRPr lang="en-US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843704"/>
              </p:ext>
            </p:extLst>
          </p:nvPr>
        </p:nvGraphicFramePr>
        <p:xfrm>
          <a:off x="179512" y="1412776"/>
          <a:ext cx="87849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Resim 5" descr="http://sifiratik.gov.tr/assets/img/logo/csb_yeni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7" y="151712"/>
            <a:ext cx="1026244" cy="99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78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74D51C-6F23-4D70-B09D-896B378B1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2E74D51C-6F23-4D70-B09D-896B378B1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2E74D51C-6F23-4D70-B09D-896B378B1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0AFA1A-01DA-4F5D-95FD-725E0F67D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C80AFA1A-01DA-4F5D-95FD-725E0F67D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80AFA1A-01DA-4F5D-95FD-725E0F67D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5BF258-B056-4AD3-8BAE-79B3F3A24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725BF258-B056-4AD3-8BAE-79B3F3A24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725BF258-B056-4AD3-8BAE-79B3F3A24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E66598-2295-4984-B59A-5C270927C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92E66598-2295-4984-B59A-5C270927C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92E66598-2295-4984-B59A-5C270927C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D7350E-7F4E-4321-9BC8-F1FCD8B07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45D7350E-7F4E-4321-9BC8-F1FCD8B07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45D7350E-7F4E-4321-9BC8-F1FCD8B07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EB2B3E-1F51-4EF8-9813-4FBD40D11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87EB2B3E-1F51-4EF8-9813-4FBD40D11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87EB2B3E-1F51-4EF8-9813-4FBD40D11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7EA806-5286-415E-9C1A-B6B2A1917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E67EA806-5286-415E-9C1A-B6B2A1917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E67EA806-5286-415E-9C1A-B6B2A1917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5E6BF3-057B-4A37-AF23-D355356F7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F85E6BF3-057B-4A37-AF23-D355356F7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F85E6BF3-057B-4A37-AF23-D355356F7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4F197E-E695-4BE7-9E60-52A1F04D0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594F197E-E695-4BE7-9E60-52A1F04D0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594F197E-E695-4BE7-9E60-52A1F04D0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30318F-EB82-4AC2-830F-478ED7D3F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6930318F-EB82-4AC2-830F-478ED7D3F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6930318F-EB82-4AC2-830F-478ED7D3F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9A668B-9525-4C1A-B2FC-E18886D28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5E9A668B-9525-4C1A-B2FC-E18886D28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5E9A668B-9525-4C1A-B2FC-E18886D28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C17701-05D2-4FDF-A128-ED1B7FE97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CFC17701-05D2-4FDF-A128-ED1B7FE97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CFC17701-05D2-4FDF-A128-ED1B7FE97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CB85BD-ED3C-493B-9FFF-F56B48B9F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1ECB85BD-ED3C-493B-9FFF-F56B48B9F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1ECB85BD-ED3C-493B-9FFF-F56B48B9F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AB20C8-E541-4598-A87F-011D83119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BAAB20C8-E541-4598-A87F-011D83119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BAAB20C8-E541-4598-A87F-011D83119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75BBD7-A878-4243-854E-71AC83100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graphicEl>
                                              <a:dgm id="{0375BBD7-A878-4243-854E-71AC83100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0375BBD7-A878-4243-854E-71AC83100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2C6B55-DD16-403E-A9E4-12DCAFB90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C72C6B55-DD16-403E-A9E4-12DCAFB90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C72C6B55-DD16-403E-A9E4-12DCAFB90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7EB83D-290D-4CB9-905E-22F9F8695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dgm id="{2D7EB83D-290D-4CB9-905E-22F9F8695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2D7EB83D-290D-4CB9-905E-22F9F8695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F4FD82-E1F9-4332-9681-0BCD03C50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graphicEl>
                                              <a:dgm id="{8CF4FD82-E1F9-4332-9681-0BCD03C50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graphicEl>
                                              <a:dgm id="{8CF4FD82-E1F9-4332-9681-0BCD03C50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6829CD-AE17-4D41-A3A6-3FC74BEFC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4D6829CD-AE17-4D41-A3A6-3FC74BEFC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dgm id="{4D6829CD-AE17-4D41-A3A6-3FC74BEFC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7CF731-6AFD-41F6-9A3A-327A0B285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graphicEl>
                                              <a:dgm id="{727CF731-6AFD-41F6-9A3A-327A0B285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727CF731-6AFD-41F6-9A3A-327A0B285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2C9F46-EF0B-476C-B2FE-4BFE55CD8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graphicEl>
                                              <a:dgm id="{F62C9F46-EF0B-476C-B2FE-4BFE55CD8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F62C9F46-EF0B-476C-B2FE-4BFE55CD8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CF83F6-E286-4308-AD54-7A24EE6AF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>
                                            <p:graphicEl>
                                              <a:dgm id="{20CF83F6-E286-4308-AD54-7A24EE6AF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>
                                            <p:graphicEl>
                                              <a:dgm id="{20CF83F6-E286-4308-AD54-7A24EE6AF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419D5F-09A5-4773-9FA3-D973CFCFA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>
                                            <p:graphicEl>
                                              <a:dgm id="{E4419D5F-09A5-4773-9FA3-D973CFCFA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>
                                            <p:graphicEl>
                                              <a:dgm id="{E4419D5F-09A5-4773-9FA3-D973CFCFA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919EFB-7D9E-4F94-AB1E-5ACC40B54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graphicEl>
                                              <a:dgm id="{AB919EFB-7D9E-4F94-AB1E-5ACC40B54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graphicEl>
                                              <a:dgm id="{AB919EFB-7D9E-4F94-AB1E-5ACC40B54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C6EBF7-5BA6-4BC2-A1CF-6B2723BBF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D7C6EBF7-5BA6-4BC2-A1CF-6B2723BBF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>
                                            <p:graphicEl>
                                              <a:dgm id="{D7C6EBF7-5BA6-4BC2-A1CF-6B2723BBF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3BE8D5-7333-4138-A1D3-F2E0C85EE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">
                                            <p:graphicEl>
                                              <a:dgm id="{4C3BE8D5-7333-4138-A1D3-F2E0C85EE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">
                                            <p:graphicEl>
                                              <a:dgm id="{4C3BE8D5-7333-4138-A1D3-F2E0C85EE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F93EC8-C2B4-4A57-A35D-D03542861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>
                                            <p:graphicEl>
                                              <a:dgm id="{D1F93EC8-C2B4-4A57-A35D-D03542861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">
                                            <p:graphicEl>
                                              <a:dgm id="{D1F93EC8-C2B4-4A57-A35D-D03542861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26FCC7-4AF5-4742-8A86-9668D63B0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>
                                            <p:graphicEl>
                                              <a:dgm id="{8026FCC7-4AF5-4742-8A86-9668D63B0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>
                                            <p:graphicEl>
                                              <a:dgm id="{8026FCC7-4AF5-4742-8A86-9668D63B0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439D6C-B88F-43D7-92D9-2E43FD327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">
                                            <p:graphicEl>
                                              <a:dgm id="{54439D6C-B88F-43D7-92D9-2E43FD327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">
                                            <p:graphicEl>
                                              <a:dgm id="{54439D6C-B88F-43D7-92D9-2E43FD327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6EF436-BDA1-4DAB-A515-A2DD98DD1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">
                                            <p:graphicEl>
                                              <a:dgm id="{3F6EF436-BDA1-4DAB-A515-A2DD98DD1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">
                                            <p:graphicEl>
                                              <a:dgm id="{3F6EF436-BDA1-4DAB-A515-A2DD98DD1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F208E0-7434-493D-82E1-10ADD08E9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">
                                            <p:graphicEl>
                                              <a:dgm id="{50F208E0-7434-493D-82E1-10ADD08E9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">
                                            <p:graphicEl>
                                              <a:dgm id="{50F208E0-7434-493D-82E1-10ADD08E9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5D0B47-846A-4799-B1F4-499E23DCE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>
                                            <p:graphicEl>
                                              <a:dgm id="{F45D0B47-846A-4799-B1F4-499E23DCE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>
                                            <p:graphicEl>
                                              <a:dgm id="{F45D0B47-846A-4799-B1F4-499E23DCE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80150"/>
              </p:ext>
            </p:extLst>
          </p:nvPr>
        </p:nvGraphicFramePr>
        <p:xfrm>
          <a:off x="1371600" y="1371599"/>
          <a:ext cx="6477000" cy="4343400"/>
        </p:xfrm>
        <a:graphic>
          <a:graphicData uri="http://schemas.openxmlformats.org/drawingml/2006/table">
            <a:tbl>
              <a:tblPr/>
              <a:tblGrid>
                <a:gridCol w="5321252">
                  <a:extLst>
                    <a:ext uri="{9D8B030D-6E8A-4147-A177-3AD203B41FA5}">
                      <a16:colId xmlns:a16="http://schemas.microsoft.com/office/drawing/2014/main" xmlns="" val="323177667"/>
                    </a:ext>
                  </a:extLst>
                </a:gridCol>
                <a:gridCol w="1155748">
                  <a:extLst>
                    <a:ext uri="{9D8B030D-6E8A-4147-A177-3AD203B41FA5}">
                      <a16:colId xmlns:a16="http://schemas.microsoft.com/office/drawing/2014/main" xmlns="" val="3807835897"/>
                    </a:ext>
                  </a:extLst>
                </a:gridCol>
              </a:tblGrid>
              <a:tr h="1317836">
                <a:tc>
                  <a:txBody>
                    <a:bodyPr/>
                    <a:lstStyle/>
                    <a:p>
                      <a:pPr fontAlgn="ctr"/>
                      <a:r>
                        <a:rPr lang="tr-TR" b="1" dirty="0">
                          <a:effectLst/>
                          <a:latin typeface="Georgia" panose="02040502050405020303" pitchFamily="18" charset="0"/>
                        </a:rPr>
                        <a:t>Mustafa Lütfi İLKBAHAR (Şube Müdürü)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3514804"/>
                  </a:ext>
                </a:extLst>
              </a:tr>
              <a:tr h="756391">
                <a:tc>
                  <a:txBody>
                    <a:bodyPr/>
                    <a:lstStyle/>
                    <a:p>
                      <a:pPr fontAlgn="ctr"/>
                      <a:r>
                        <a:rPr lang="tr-TR" b="1">
                          <a:effectLst/>
                          <a:latin typeface="Georgia" panose="02040502050405020303" pitchFamily="18" charset="0"/>
                        </a:rPr>
                        <a:t>Elif Morina YILMAZ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>
                          <a:effectLst/>
                          <a:latin typeface="Georgia" panose="02040502050405020303" pitchFamily="18" charset="0"/>
                        </a:rPr>
                        <a:t>4504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6644319"/>
                  </a:ext>
                </a:extLst>
              </a:tr>
              <a:tr h="756391">
                <a:tc>
                  <a:txBody>
                    <a:bodyPr/>
                    <a:lstStyle/>
                    <a:p>
                      <a:pPr fontAlgn="ctr"/>
                      <a:r>
                        <a:rPr lang="tr-TR" b="1" dirty="0">
                          <a:effectLst/>
                          <a:latin typeface="Georgia" panose="02040502050405020303" pitchFamily="18" charset="0"/>
                        </a:rPr>
                        <a:t>Özlem BABACAN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>
                          <a:effectLst/>
                          <a:latin typeface="Georgia" panose="02040502050405020303" pitchFamily="18" charset="0"/>
                        </a:rPr>
                        <a:t>4538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9929469"/>
                  </a:ext>
                </a:extLst>
              </a:tr>
              <a:tr h="756391">
                <a:tc>
                  <a:txBody>
                    <a:bodyPr/>
                    <a:lstStyle/>
                    <a:p>
                      <a:pPr fontAlgn="ctr"/>
                      <a:r>
                        <a:rPr lang="tr-TR" b="1">
                          <a:effectLst/>
                          <a:latin typeface="Georgia" panose="02040502050405020303" pitchFamily="18" charset="0"/>
                        </a:rPr>
                        <a:t>Funda ERCAN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>
                          <a:effectLst/>
                          <a:latin typeface="Georgia" panose="02040502050405020303" pitchFamily="18" charset="0"/>
                        </a:rPr>
                        <a:t>4257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5875949"/>
                  </a:ext>
                </a:extLst>
              </a:tr>
              <a:tr h="756391">
                <a:tc>
                  <a:txBody>
                    <a:bodyPr/>
                    <a:lstStyle/>
                    <a:p>
                      <a:pPr fontAlgn="ctr"/>
                      <a:r>
                        <a:rPr lang="tr-TR" b="1" dirty="0">
                          <a:effectLst/>
                          <a:latin typeface="Georgia" panose="02040502050405020303" pitchFamily="18" charset="0"/>
                        </a:rPr>
                        <a:t>Zeynep SAYAROĞLU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dirty="0">
                          <a:effectLst/>
                          <a:latin typeface="Georgia" panose="02040502050405020303" pitchFamily="18" charset="0"/>
                        </a:rPr>
                        <a:t>4539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4912326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3353988" y="533400"/>
            <a:ext cx="25122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İLETİŞİM</a:t>
            </a:r>
            <a:endParaRPr lang="tr-T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" name="Resim 5" descr="http://sifiratik.gov.tr/assets/img/logo/csb_yeni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7" y="151712"/>
            <a:ext cx="1026244" cy="99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8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415" y="304017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Entegre Çevre Bilgi Sistemi Giriş </a:t>
            </a:r>
            <a:r>
              <a:rPr lang="tr-TR" sz="3200" dirty="0"/>
              <a:t>E</a:t>
            </a:r>
            <a:r>
              <a:rPr lang="tr-TR" sz="3200" dirty="0" smtClean="0"/>
              <a:t>kranı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Hülya Çakır-Sıfır Atık Envanter ve Eğitim Şube Müdürü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" y="1426889"/>
            <a:ext cx="8619434" cy="541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sim 5" descr="http://sifiratik.gov.tr/assets/img/logo/csb_yeni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7" y="151712"/>
            <a:ext cx="1026244" cy="99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409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914400" y="762000"/>
            <a:ext cx="7162800" cy="5791200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1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</a:t>
            </a:r>
            <a:r>
              <a:rPr kumimoji="0" lang="tr-TR" sz="2800" b="1" i="1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ECBS</a:t>
            </a:r>
            <a:r>
              <a:rPr kumimoji="0" lang="tr-TR" sz="2800" b="1" i="1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Kayıt Aşamaları </a:t>
            </a:r>
            <a:endParaRPr kumimoji="0" lang="tr-TR" sz="2800" b="1" i="1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Vatandaş girişi ekranından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e-devlet şifre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ile giriş yapılmalıdır.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Vergi numarası olmayan kurumlar tesis olarak eklenmelidir.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E-devlet şifresi ile girişlerin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kurum amiri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tarafından yapılması gerekmektedir.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Aynı adreste birden fazla kurum olması durumunda ALO 181 arayarak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Ulusal Adres Veri Tabanı kodunu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çoklu kullanım için açılması talebinde bulunulmalıdır.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Sistemden oluşturulan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doldurulduktan sonra il müdürlüğüne iletilir.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İl müdürlüğünce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onaylandıktan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sonra giriş yapılabilmektedir.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Resim 2" descr="http://sifiratik.gov.tr/assets/img/logo/csb_yeni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7" y="151712"/>
            <a:ext cx="1026244" cy="99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60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1"/>
          <p:cNvSpPr>
            <a:spLocks noChangeArrowheads="1"/>
          </p:cNvSpPr>
          <p:nvPr/>
        </p:nvSpPr>
        <p:spPr bwMode="auto">
          <a:xfrm>
            <a:off x="1549004" y="1752600"/>
            <a:ext cx="475178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08050" indent="-4365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04925" indent="-39528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3863" indent="-3873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3913" indent="-398463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1113" indent="-3984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8313" indent="-3984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5513" indent="-3984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713" indent="-3984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ED7D31"/>
              </a:buClr>
              <a:buFont typeface="Arial" panose="020B0604020202020204" pitchFamily="34" charset="0"/>
              <a:buNone/>
            </a:pPr>
            <a:endParaRPr lang="tr-TR" altLang="tr-TR" sz="2000">
              <a:solidFill>
                <a:prstClr val="black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335722070"/>
              </p:ext>
            </p:extLst>
          </p:nvPr>
        </p:nvGraphicFramePr>
        <p:xfrm>
          <a:off x="899592" y="980728"/>
          <a:ext cx="72728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Resim 3" descr="http://sifiratik.gov.tr/assets/img/logo/csb_yeni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7" y="151712"/>
            <a:ext cx="1026244" cy="99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176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77404" cy="459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aşlık 1"/>
          <p:cNvSpPr txBox="1">
            <a:spLocks/>
          </p:cNvSpPr>
          <p:nvPr/>
        </p:nvSpPr>
        <p:spPr>
          <a:xfrm>
            <a:off x="228600" y="27463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/>
              <a:t>Hizmet Binası Kurum Bilgileri</a:t>
            </a:r>
          </a:p>
          <a:p>
            <a:r>
              <a:rPr lang="tr-T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(kurum türü, bina, yerleşke, personel sayısı,</a:t>
            </a:r>
          </a:p>
          <a:p>
            <a:r>
              <a:rPr lang="tr-T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kat sayısı, yemekhane, yeşil alan)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143000" y="990600"/>
            <a:ext cx="2933700" cy="1752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55374" y="2208972"/>
            <a:ext cx="609600" cy="190500"/>
          </a:xfrm>
          <a:prstGeom prst="rect">
            <a:avLst/>
          </a:prstGeom>
          <a:solidFill>
            <a:srgbClr val="0DA334"/>
          </a:solidFill>
          <a:ln>
            <a:solidFill>
              <a:srgbClr val="0DA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ingle Corner Rectangle 1"/>
          <p:cNvSpPr/>
          <p:nvPr/>
        </p:nvSpPr>
        <p:spPr>
          <a:xfrm>
            <a:off x="1905000" y="4800600"/>
            <a:ext cx="2895600" cy="3048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sim 7" descr="http://sifiratik.gov.tr/assets/img/logo/csb_yeni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7" y="151712"/>
            <a:ext cx="1026244" cy="9912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ikdörtgen 9"/>
          <p:cNvSpPr/>
          <p:nvPr/>
        </p:nvSpPr>
        <p:spPr>
          <a:xfrm>
            <a:off x="2743200" y="2743200"/>
            <a:ext cx="1524000" cy="152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756140" y="2963892"/>
            <a:ext cx="1524000" cy="152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2756140" y="3246439"/>
            <a:ext cx="1524000" cy="152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2756140" y="3505200"/>
            <a:ext cx="1524000" cy="152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2773392" y="3759647"/>
            <a:ext cx="1951008" cy="1567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 17"/>
          <p:cNvSpPr/>
          <p:nvPr/>
        </p:nvSpPr>
        <p:spPr>
          <a:xfrm>
            <a:off x="6096000" y="3246439"/>
            <a:ext cx="1524000" cy="152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6096000" y="3500887"/>
            <a:ext cx="1524000" cy="152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6096000" y="2963892"/>
            <a:ext cx="1524000" cy="152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85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9" y="1524001"/>
            <a:ext cx="85725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aşlık 1"/>
          <p:cNvSpPr txBox="1">
            <a:spLocks/>
          </p:cNvSpPr>
          <p:nvPr/>
        </p:nvSpPr>
        <p:spPr>
          <a:xfrm>
            <a:off x="228600" y="27463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/>
              <a:t>Hizmet </a:t>
            </a:r>
            <a:r>
              <a:rPr lang="tr-TR" sz="3200" dirty="0"/>
              <a:t>B</a:t>
            </a:r>
            <a:r>
              <a:rPr lang="tr-TR" sz="3200" dirty="0" smtClean="0"/>
              <a:t>inası Faaliyet Bilgileri </a:t>
            </a:r>
          </a:p>
          <a:p>
            <a:r>
              <a:rPr lang="tr-TR" sz="3200" dirty="0" smtClean="0">
                <a:solidFill>
                  <a:srgbClr val="0070C0"/>
                </a:solidFill>
              </a:rPr>
              <a:t>(Yeni Faaliyet, Faaliyet Türleri)</a:t>
            </a:r>
            <a:endParaRPr lang="tr-TR" sz="3200" dirty="0">
              <a:solidFill>
                <a:srgbClr val="0070C0"/>
              </a:solidFill>
            </a:endParaRPr>
          </a:p>
        </p:txBody>
      </p:sp>
      <p:cxnSp>
        <p:nvCxnSpPr>
          <p:cNvPr id="4" name="Straight Arrow Connector 3"/>
          <p:cNvCxnSpPr>
            <a:stCxn id="6" idx="7"/>
          </p:cNvCxnSpPr>
          <p:nvPr/>
        </p:nvCxnSpPr>
        <p:spPr>
          <a:xfrm flipV="1">
            <a:off x="1272565" y="1295400"/>
            <a:ext cx="1775435" cy="251991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31913" y="3781839"/>
            <a:ext cx="1219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105400" y="1219201"/>
            <a:ext cx="1143000" cy="21335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sim 8" descr="http://sifiratik.gov.tr/assets/img/logo/csb_yeni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7" y="151712"/>
            <a:ext cx="1026244" cy="9912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ikdörtgen 9"/>
          <p:cNvSpPr/>
          <p:nvPr/>
        </p:nvSpPr>
        <p:spPr>
          <a:xfrm>
            <a:off x="304800" y="2176701"/>
            <a:ext cx="1295400" cy="1092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161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3207"/>
            <a:ext cx="8661400" cy="541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aşlık 1"/>
          <p:cNvSpPr txBox="1">
            <a:spLocks/>
          </p:cNvSpPr>
          <p:nvPr/>
        </p:nvSpPr>
        <p:spPr>
          <a:xfrm>
            <a:off x="228600" y="27463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/>
              <a:t>Verilen Eğitim Bilgileri</a:t>
            </a:r>
            <a:endParaRPr lang="tr-TR" sz="3200" dirty="0" smtClean="0"/>
          </a:p>
          <a:p>
            <a:r>
              <a:rPr lang="tr-TR" sz="3200" dirty="0" smtClean="0">
                <a:solidFill>
                  <a:srgbClr val="0070C0"/>
                </a:solidFill>
              </a:rPr>
              <a:t>(hedef kitle, tarih, katılımcı sayısı)</a:t>
            </a:r>
            <a:endParaRPr lang="tr-TR" sz="3200" dirty="0">
              <a:solidFill>
                <a:srgbClr val="0070C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800600" y="846139"/>
            <a:ext cx="1447800" cy="22018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752600" y="5469321"/>
            <a:ext cx="1219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00600" y="5240721"/>
            <a:ext cx="1219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sim 7" descr="http://sifiratik.gov.tr/assets/img/logo/csb_yeni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7" y="151712"/>
            <a:ext cx="1026244" cy="9912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Dikdörtgen 10"/>
          <p:cNvSpPr/>
          <p:nvPr/>
        </p:nvSpPr>
        <p:spPr>
          <a:xfrm>
            <a:off x="228600" y="2057400"/>
            <a:ext cx="1219200" cy="152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662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aşlık 1"/>
          <p:cNvSpPr txBox="1">
            <a:spLocks/>
          </p:cNvSpPr>
          <p:nvPr/>
        </p:nvSpPr>
        <p:spPr>
          <a:xfrm>
            <a:off x="228600" y="27463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/>
              <a:t>Hizmet Binası Geçici Atık Depolama </a:t>
            </a:r>
            <a:r>
              <a:rPr lang="tr-TR" sz="2800" dirty="0"/>
              <a:t>Alanı</a:t>
            </a:r>
            <a:endParaRPr lang="tr-TR" sz="2800" dirty="0" smtClean="0"/>
          </a:p>
          <a:p>
            <a:r>
              <a:rPr lang="tr-TR" sz="3200" dirty="0" smtClean="0">
                <a:solidFill>
                  <a:srgbClr val="0070C0"/>
                </a:solidFill>
              </a:rPr>
              <a:t>(</a:t>
            </a:r>
            <a:r>
              <a:rPr lang="tr-TR" sz="3200" dirty="0">
                <a:solidFill>
                  <a:srgbClr val="0070C0"/>
                </a:solidFill>
              </a:rPr>
              <a:t>k</a:t>
            </a:r>
            <a:r>
              <a:rPr lang="tr-TR" sz="3200" dirty="0" smtClean="0">
                <a:solidFill>
                  <a:srgbClr val="0070C0"/>
                </a:solidFill>
              </a:rPr>
              <a:t>onteyner, atık türü, resim)</a:t>
            </a:r>
            <a:endParaRPr lang="tr-TR" sz="3200" dirty="0">
              <a:solidFill>
                <a:srgbClr val="0070C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800600" y="846139"/>
            <a:ext cx="1676400" cy="23542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Resim 5" descr="http://sifiratik.gov.tr/assets/img/logo/csb_yeni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7" y="151712"/>
            <a:ext cx="1026244" cy="9912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ikdörtgen 6"/>
          <p:cNvSpPr/>
          <p:nvPr/>
        </p:nvSpPr>
        <p:spPr>
          <a:xfrm>
            <a:off x="228600" y="1958196"/>
            <a:ext cx="1295400" cy="1323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348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445</Words>
  <Application>Microsoft Office PowerPoint</Application>
  <PresentationFormat>Ekran Gösterisi (4:3)</PresentationFormat>
  <Paragraphs>120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PowerPoint Sunusu</vt:lpstr>
      <vt:lpstr>PowerPoint Sunusu</vt:lpstr>
      <vt:lpstr>Entegre Çevre Bilgi Sistemi Giriş Ekranı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Belediyelerde Sistem Kurulumu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135</cp:revision>
  <dcterms:created xsi:type="dcterms:W3CDTF">2006-08-16T00:00:00Z</dcterms:created>
  <dcterms:modified xsi:type="dcterms:W3CDTF">2019-03-12T18:22:31Z</dcterms:modified>
</cp:coreProperties>
</file>